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9.xml" ContentType="application/vnd.openxmlformats-officedocument.presentationml.slide+xml"/>
  <Override PartName="/ppt/slides/slide10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6.xml" ContentType="application/vnd.openxmlformats-officedocument.presentationml.slide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59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0.xml" ContentType="application/vnd.openxmlformats-officedocument.presentationml.slideLayout+xml"/>
  <Override PartName="/ppt/notesSlides/notesSlide3.xml" ContentType="application/vnd.openxmlformats-officedocument.presentationml.notesSlide+xml"/>
  <Override PartName="/ppt/slideMasters/slideMaster2.xml" ContentType="application/vnd.openxmlformats-officedocument.presentationml.slideMaster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charts/colors2.xml" ContentType="application/vnd.ms-office.chartcolorstyle+xml"/>
  <Override PartName="/ppt/charts/style2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1.xml" ContentType="application/vnd.openxmlformats-officedocument.drawingml.chart+xml"/>
  <Override PartName="/ppt/charts/style1.xml" ContentType="application/vnd.ms-office.chartstyle+xml"/>
  <Override PartName="/ppt/theme/theme2.xml" ContentType="application/vnd.openxmlformats-officedocument.theme+xml"/>
  <Override PartName="/ppt/theme/theme3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5" Type="http://schemas.openxmlformats.org/officeDocument/2006/relationships/custom-properties" Target="docProps/custom.xml" /><Relationship Id="rId4" Type="http://schemas.openxmlformats.org/officeDocument/2006/relationships/extended-properties" Target="docProps/app.xml" /><Relationship Id="rId6" Type="http://schemas.microsoft.com/office/2020/02/relationships/classificationlabels" Target="docMetadata/LabelInfo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44" r:id="rId2"/>
  </p:sldMasterIdLst>
  <p:notesMasterIdLst>
    <p:notesMasterId r:id="rId22"/>
  </p:notesMasterIdLst>
  <p:sldIdLst>
    <p:sldId id="256" r:id="rId3"/>
    <p:sldId id="272" r:id="rId4"/>
    <p:sldId id="257" r:id="rId5"/>
    <p:sldId id="260" r:id="rId6"/>
    <p:sldId id="261" r:id="rId7"/>
    <p:sldId id="259" r:id="rId8"/>
    <p:sldId id="258" r:id="rId9"/>
    <p:sldId id="262" r:id="rId10"/>
    <p:sldId id="271" r:id="rId11"/>
    <p:sldId id="270" r:id="rId12"/>
    <p:sldId id="269" r:id="rId13"/>
    <p:sldId id="273" r:id="rId14"/>
    <p:sldId id="274" r:id="rId15"/>
    <p:sldId id="264" r:id="rId16"/>
    <p:sldId id="266" r:id="rId17"/>
    <p:sldId id="265" r:id="rId18"/>
    <p:sldId id="267" r:id="rId19"/>
    <p:sldId id="268" r:id="rId20"/>
    <p:sldId id="26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91" autoAdjust="0"/>
    <p:restoredTop sz="83821" autoAdjust="0"/>
  </p:normalViewPr>
  <p:slideViewPr>
    <p:cSldViewPr snapToGrid="0">
      <p:cViewPr>
        <p:scale>
          <a:sx n="75" d="100"/>
          <a:sy n="75" d="100"/>
        </p:scale>
        <p:origin x="-6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28" Type="http://schemas.openxmlformats.org/officeDocument/2006/relationships/customXml" Target="../customXml/item2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customXml" Target="../customXml/item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gradFill flip="none" rotWithShape="1">
              <a:gsLst>
                <a:gs pos="100000">
                  <a:schemeClr val="accent2"/>
                </a:gs>
                <a:gs pos="29000">
                  <a:schemeClr val="accent1"/>
                </a:gs>
              </a:gsLst>
              <a:lin ang="2700000" scaled="1"/>
              <a:tileRect/>
            </a:gradFill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05F-4AEA-9C3A-5666748B0B64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05F-4AEA-9C3A-5666748B0B64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05F-4AEA-9C3A-5666748B0B64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05F-4AEA-9C3A-5666748B0B64}"/>
              </c:ext>
            </c:extLst>
          </c:dPt>
          <c:dPt>
            <c:idx val="4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405F-4AEA-9C3A-5666748B0B64}"/>
              </c:ext>
            </c:extLst>
          </c:dPt>
          <c:dPt>
            <c:idx val="5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405F-4AEA-9C3A-5666748B0B64}"/>
              </c:ext>
            </c:extLst>
          </c:dPt>
          <c:dPt>
            <c:idx val="6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05F-4AEA-9C3A-5666748B0B64}"/>
              </c:ext>
            </c:extLst>
          </c:dPt>
          <c:cat>
            <c:strRef>
              <c:f>Sheet1!$A$2:$A$8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405F-4AEA-9C3A-5666748B0B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CASH FLOW</a:t>
            </a:r>
          </a:p>
        </c:rich>
      </c:tx>
      <c:layout>
        <c:manualLayout>
          <c:xMode val="edge"/>
          <c:yMode val="edge"/>
          <c:x val="3.3190637414523626E-2"/>
          <c:y val="1.37971643024990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5691333623655016E-2"/>
          <c:y val="0.15330603182093738"/>
          <c:w val="0.90778100393700789"/>
          <c:h val="0.8073264144115148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strRef>
              <c:f>Sheet1!$A$2:$A$4</c:f>
              <c:strCache>
                <c:ptCount val="3"/>
                <c:pt idx="0">
                  <c:v>Oct '20</c:v>
                </c:pt>
                <c:pt idx="1">
                  <c:v>Nov '20</c:v>
                </c:pt>
                <c:pt idx="2">
                  <c:v>Dec '20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-2000</c:v>
                </c:pt>
                <c:pt idx="1">
                  <c:v>-1500</c:v>
                </c:pt>
                <c:pt idx="2">
                  <c:v>1000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C90-4163-A080-F91AE1E88A8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79078848"/>
        <c:axId val="1942491904"/>
      </c:lineChart>
      <c:catAx>
        <c:axId val="79078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2491904"/>
        <c:crosses val="autoZero"/>
        <c:auto val="1"/>
        <c:lblAlgn val="ctr"/>
        <c:lblOffset val="100"/>
        <c:noMultiLvlLbl val="0"/>
      </c:catAx>
      <c:valAx>
        <c:axId val="1942491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07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652612-5CD1-4C64-A360-4917EFDE2A62}" type="datetimeFigureOut">
              <a:rPr lang="en-CA" smtClean="0"/>
              <a:t>01/06/2021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85803-CD88-42C3-8A5E-304C9D1BECA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5513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Temenos</a:t>
            </a:r>
            <a:r>
              <a:rPr lang="en-US" dirty="0" smtClean="0"/>
              <a:t> shared the first picture with CODAT data, but</a:t>
            </a:r>
            <a:r>
              <a:rPr lang="en-US" baseline="0" dirty="0" smtClean="0"/>
              <a:t> can we have it without CODAT?</a:t>
            </a:r>
          </a:p>
          <a:p>
            <a:endParaRPr lang="en-US" dirty="0" smtClean="0"/>
          </a:p>
          <a:p>
            <a:r>
              <a:rPr lang="en-US" dirty="0" smtClean="0"/>
              <a:t>Filters: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Last 1, 3, 6 months (or more?)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Accounts (all or selection)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85803-CD88-42C3-8A5E-304C9D1BECAF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7496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Temenos</a:t>
            </a:r>
            <a:r>
              <a:rPr lang="en-US" dirty="0" smtClean="0"/>
              <a:t> did not share this visualization</a:t>
            </a:r>
            <a:r>
              <a:rPr lang="en-US" baseline="0" dirty="0" smtClean="0"/>
              <a:t> for past data – this is our own request</a:t>
            </a:r>
          </a:p>
          <a:p>
            <a:endParaRPr lang="en-US" dirty="0" smtClean="0"/>
          </a:p>
          <a:p>
            <a:r>
              <a:rPr lang="en-US" dirty="0" smtClean="0"/>
              <a:t>Filters: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Last 1, 3, 6 months (or more?)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Accounts (all or selection)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85803-CD88-42C3-8A5E-304C9D1BECAF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1215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Filters: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Future 1, 3, 6 months (or more?)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No account</a:t>
            </a:r>
            <a:r>
              <a:rPr lang="en-US" baseline="0" dirty="0" smtClean="0"/>
              <a:t> selection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Top drivers (+</a:t>
            </a:r>
            <a:r>
              <a:rPr lang="en-US" baseline="0" dirty="0" err="1" smtClean="0"/>
              <a:t>ves</a:t>
            </a:r>
            <a:r>
              <a:rPr lang="en-US" baseline="0" dirty="0" smtClean="0"/>
              <a:t> and –</a:t>
            </a:r>
            <a:r>
              <a:rPr lang="en-US" baseline="0" dirty="0" err="1" smtClean="0"/>
              <a:t>ves</a:t>
            </a:r>
            <a:r>
              <a:rPr lang="en-US" baseline="0" dirty="0" smtClean="0"/>
              <a:t>)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Option to drill down – explain the prediction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What-if analysis?</a:t>
            </a:r>
          </a:p>
          <a:p>
            <a:pPr marL="628650" lvl="1" indent="-171450">
              <a:buFontTx/>
              <a:buChar char="-"/>
            </a:pPr>
            <a:endParaRPr lang="en-CA" dirty="0" smtClean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85803-CD88-42C3-8A5E-304C9D1BECAF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9733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Cash</a:t>
            </a:r>
            <a:r>
              <a:rPr lang="en-US" baseline="0" dirty="0" smtClean="0"/>
              <a:t> flow prediction is required</a:t>
            </a:r>
          </a:p>
          <a:p>
            <a:r>
              <a:rPr lang="en-US" baseline="0" dirty="0" smtClean="0"/>
              <a:t>Cash position is one dashboard view in </a:t>
            </a:r>
            <a:r>
              <a:rPr lang="en-US" baseline="0" dirty="0" err="1" smtClean="0"/>
              <a:t>Temenos</a:t>
            </a:r>
            <a:r>
              <a:rPr lang="en-US" baseline="0" dirty="0" smtClean="0"/>
              <a:t> presentation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85803-CD88-42C3-8A5E-304C9D1BECAF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7348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what </a:t>
            </a:r>
            <a:r>
              <a:rPr lang="en-US" dirty="0" err="1" smtClean="0"/>
              <a:t>Temenos</a:t>
            </a:r>
            <a:r>
              <a:rPr lang="en-US" dirty="0" smtClean="0"/>
              <a:t> team wanted us to do.</a:t>
            </a:r>
          </a:p>
          <a:p>
            <a:endParaRPr lang="en-US" dirty="0" smtClean="0"/>
          </a:p>
          <a:p>
            <a:r>
              <a:rPr lang="en-US" dirty="0" smtClean="0"/>
              <a:t>I understand Hoa and IM team will work on the infra</a:t>
            </a:r>
            <a:r>
              <a:rPr lang="en-US" baseline="0" dirty="0" smtClean="0"/>
              <a:t> piece while we here can start working on the dashboard design for P1 and P2 items for now.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 sure about how we will validate the cash flow model though.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85803-CD88-42C3-8A5E-304C9D1BECAF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20791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we have people take responsibility</a:t>
            </a:r>
            <a:r>
              <a:rPr lang="en-US" baseline="0" dirty="0" smtClean="0"/>
              <a:t> of these tasks?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785803-CD88-42C3-8A5E-304C9D1BECAF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CA" sz="12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8771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8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0-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8057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Page-02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762" y="0"/>
            <a:ext cx="723595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685800"/>
            <a:ext cx="4038600" cy="2215991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>
            <a:spAutoFit/>
          </a:bodyPr>
          <a:lstStyle>
            <a:lvl1pPr>
              <a:defRPr sz="3600" b="0"/>
            </a:lvl1pPr>
          </a:lstStyle>
          <a:p>
            <a:r>
              <a:rPr lang="en-US"/>
              <a:t>Generic</a:t>
            </a:r>
            <a:br>
              <a:rPr lang="en-US"/>
            </a:br>
            <a:r>
              <a:rPr lang="en-US"/>
              <a:t>presentation</a:t>
            </a:r>
            <a:br>
              <a:rPr lang="en-US"/>
            </a:br>
            <a:r>
              <a:rPr lang="en-US"/>
              <a:t>title-preset image v02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9" y="4903787"/>
            <a:ext cx="4343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4343400"/>
            <a:ext cx="4343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015322"/>
            <a:ext cx="2286000" cy="55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1292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Title Page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984750" y="0"/>
            <a:ext cx="720725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685800"/>
            <a:ext cx="4038600" cy="2215991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>
            <a:spAutoFit/>
          </a:bodyPr>
          <a:lstStyle>
            <a:lvl1pPr>
              <a:defRPr sz="3600" b="0" baseline="0"/>
            </a:lvl1pPr>
          </a:lstStyle>
          <a:p>
            <a:r>
              <a:rPr lang="en-US"/>
              <a:t>Generic</a:t>
            </a:r>
            <a:br>
              <a:rPr lang="en-US"/>
            </a:br>
            <a:r>
              <a:rPr lang="en-US"/>
              <a:t>presentation</a:t>
            </a:r>
            <a:br>
              <a:rPr lang="en-US"/>
            </a:br>
            <a:r>
              <a:rPr lang="en-US"/>
              <a:t>title-insert your own image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9" y="4903787"/>
            <a:ext cx="4343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4343400"/>
            <a:ext cx="4343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015322"/>
            <a:ext cx="2286000" cy="55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5939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page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1905000"/>
            <a:ext cx="1844250" cy="12153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86922"/>
            <a:ext cx="10972800" cy="1107996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v01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30525"/>
            <a:ext cx="12192000" cy="3425952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2577665"/>
            <a:ext cx="7391401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2017278"/>
            <a:ext cx="7391402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</p:spTree>
    <p:extLst>
      <p:ext uri="{BB962C8B-B14F-4D97-AF65-F5344CB8AC3E}">
        <p14:creationId xmlns:p14="http://schemas.microsoft.com/office/powerpoint/2010/main" val="341592561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page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30523"/>
            <a:ext cx="12192000" cy="34259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86922"/>
            <a:ext cx="10972800" cy="1107996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v02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2577665"/>
            <a:ext cx="7391401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2017278"/>
            <a:ext cx="7391402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1905000"/>
            <a:ext cx="1844250" cy="121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82388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page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86922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v02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30831"/>
            <a:ext cx="12192000" cy="3468623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2577665"/>
            <a:ext cx="7391401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2017278"/>
            <a:ext cx="7391402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1905000"/>
            <a:ext cx="1844250" cy="121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95668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0" y="3429000"/>
            <a:ext cx="12192000" cy="3429000"/>
          </a:xfr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86922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title-insert your own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2577665"/>
            <a:ext cx="7391401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2017278"/>
            <a:ext cx="7391402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1905000"/>
            <a:ext cx="1844250" cy="121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5621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Divider + image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09"/>
          <a:stretch/>
        </p:blipFill>
        <p:spPr>
          <a:xfrm>
            <a:off x="9296400" y="4871719"/>
            <a:ext cx="2286000" cy="131953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1104802" y="708025"/>
            <a:ext cx="9982393" cy="2362200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50" err="1">
              <a:solidFill>
                <a:schemeClr val="tx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23999" y="1209152"/>
            <a:ext cx="9144001" cy="1107996"/>
          </a:xfr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divider-preset image v01</a:t>
            </a:r>
          </a:p>
        </p:txBody>
      </p:sp>
    </p:spTree>
    <p:extLst>
      <p:ext uri="{BB962C8B-B14F-4D97-AF65-F5344CB8AC3E}">
        <p14:creationId xmlns:p14="http://schemas.microsoft.com/office/powerpoint/2010/main" val="34799226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Divider + image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" y="0"/>
            <a:ext cx="12216384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1104802" y="708025"/>
            <a:ext cx="9982393" cy="2362200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50" err="1">
              <a:solidFill>
                <a:schemeClr val="tx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23999" y="1209152"/>
            <a:ext cx="9144001" cy="1107996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divider-preset image v01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09"/>
          <a:stretch/>
        </p:blipFill>
        <p:spPr>
          <a:xfrm>
            <a:off x="9296400" y="4871719"/>
            <a:ext cx="2286000" cy="131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74308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1905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6358" y="5638800"/>
            <a:ext cx="2876042" cy="69402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3944" y="596385"/>
            <a:ext cx="10958456" cy="1107996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divider</a:t>
            </a:r>
          </a:p>
        </p:txBody>
      </p:sp>
    </p:spTree>
    <p:extLst>
      <p:ext uri="{BB962C8B-B14F-4D97-AF65-F5344CB8AC3E}">
        <p14:creationId xmlns:p14="http://schemas.microsoft.com/office/powerpoint/2010/main" val="46142649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vider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SmartArt Placeholder 4"/>
          <p:cNvSpPr>
            <a:spLocks noGrp="1"/>
          </p:cNvSpPr>
          <p:nvPr>
            <p:ph type="dgm" sz="quarter" idx="15"/>
          </p:nvPr>
        </p:nvSpPr>
        <p:spPr>
          <a:xfrm>
            <a:off x="1104900" y="708025"/>
            <a:ext cx="9982200" cy="2362200"/>
          </a:xfrm>
          <a:solidFill>
            <a:schemeClr val="bg1">
              <a:alpha val="75000"/>
            </a:schemeClr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accent4">
                    <a:lumMod val="50000"/>
                    <a:alpha val="0"/>
                  </a:schemeClr>
                </a:solidFill>
              </a:defRPr>
            </a:lvl1pPr>
          </a:lstStyle>
          <a:p>
            <a:r>
              <a:rPr lang="en-US"/>
              <a:t>Click icon to add SmartArt graphic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23999" y="1209152"/>
            <a:ext cx="9144001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divider-insert your own image</a:t>
            </a:r>
          </a:p>
        </p:txBody>
      </p:sp>
    </p:spTree>
    <p:extLst>
      <p:ext uri="{BB962C8B-B14F-4D97-AF65-F5344CB8AC3E}">
        <p14:creationId xmlns:p14="http://schemas.microsoft.com/office/powerpoint/2010/main" val="21879358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Hol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414" y="1217765"/>
            <a:ext cx="5975172" cy="393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704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295400"/>
            <a:ext cx="11125200" cy="4725988"/>
          </a:xfrm>
        </p:spPr>
        <p:txBody>
          <a:bodyPr>
            <a:normAutofit/>
          </a:bodyPr>
          <a:lstStyle>
            <a:lvl1pPr marL="457200" indent="-457200">
              <a:lnSpc>
                <a:spcPct val="150000"/>
              </a:lnSpc>
              <a:spcBef>
                <a:spcPts val="1200"/>
              </a:spcBef>
              <a:buSzPct val="100000"/>
              <a:buFont typeface="+mj-lt"/>
              <a:buAutoNum type="arabicPeriod"/>
              <a:defRPr sz="245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1</a:t>
            </a:r>
          </a:p>
          <a:p>
            <a:pPr lvl="0"/>
            <a:r>
              <a:rPr lang="en-US"/>
              <a:t>Item 2</a:t>
            </a:r>
          </a:p>
          <a:p>
            <a:pPr lvl="0"/>
            <a:r>
              <a:rPr lang="en-US"/>
              <a:t>Item 3</a:t>
            </a:r>
          </a:p>
          <a:p>
            <a:pPr lvl="0"/>
            <a:r>
              <a:rPr lang="en-US"/>
              <a:t>Item 4</a:t>
            </a:r>
          </a:p>
          <a:p>
            <a:pPr lvl="0"/>
            <a:r>
              <a:rPr lang="en-US"/>
              <a:t>Item 5</a:t>
            </a:r>
          </a:p>
          <a:p>
            <a:pPr lvl="0"/>
            <a:r>
              <a:rPr lang="en-US"/>
              <a:t>Item 6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69889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Agenda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295400"/>
            <a:ext cx="5334000" cy="4725988"/>
          </a:xfrm>
        </p:spPr>
        <p:txBody>
          <a:bodyPr>
            <a:normAutofit/>
          </a:bodyPr>
          <a:lstStyle>
            <a:lvl1pPr marL="457200" indent="-457200">
              <a:lnSpc>
                <a:spcPct val="150000"/>
              </a:lnSpc>
              <a:spcBef>
                <a:spcPts val="1200"/>
              </a:spcBef>
              <a:buSzPct val="100000"/>
              <a:buFont typeface="+mj-lt"/>
              <a:buAutoNum type="arabicPeriod"/>
              <a:defRPr sz="245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1</a:t>
            </a:r>
          </a:p>
          <a:p>
            <a:pPr lvl="0"/>
            <a:r>
              <a:rPr lang="en-US"/>
              <a:t>Item 2</a:t>
            </a:r>
          </a:p>
          <a:p>
            <a:pPr lvl="0"/>
            <a:r>
              <a:rPr lang="en-US"/>
              <a:t>Item 3</a:t>
            </a:r>
          </a:p>
          <a:p>
            <a:pPr lvl="0"/>
            <a:r>
              <a:rPr lang="en-US"/>
              <a:t>Item 4</a:t>
            </a:r>
          </a:p>
          <a:p>
            <a:pPr lvl="0"/>
            <a:r>
              <a:rPr lang="en-US"/>
              <a:t>Item 5</a:t>
            </a:r>
          </a:p>
          <a:p>
            <a:pPr lvl="0"/>
            <a:r>
              <a:rPr lang="en-US"/>
              <a:t>Item 6</a:t>
            </a:r>
          </a:p>
          <a:p>
            <a:pPr lvl="0"/>
            <a:r>
              <a:rPr lang="en-US"/>
              <a:t>Item 7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248400" y="1295400"/>
            <a:ext cx="5334000" cy="4725988"/>
          </a:xfrm>
        </p:spPr>
        <p:txBody>
          <a:bodyPr>
            <a:normAutofit/>
          </a:bodyPr>
          <a:lstStyle>
            <a:lvl1pPr marL="457200" indent="-457200">
              <a:lnSpc>
                <a:spcPct val="150000"/>
              </a:lnSpc>
              <a:spcBef>
                <a:spcPts val="1200"/>
              </a:spcBef>
              <a:buSzPct val="100000"/>
              <a:buFont typeface="+mj-lt"/>
              <a:buAutoNum type="arabicPeriod" startAt="8"/>
              <a:defRPr sz="245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1</a:t>
            </a:r>
          </a:p>
          <a:p>
            <a:pPr lvl="0"/>
            <a:r>
              <a:rPr lang="en-US"/>
              <a:t>Item 2</a:t>
            </a:r>
          </a:p>
          <a:p>
            <a:pPr lvl="0"/>
            <a:r>
              <a:rPr lang="en-US"/>
              <a:t>Item 3</a:t>
            </a:r>
          </a:p>
          <a:p>
            <a:pPr lvl="0"/>
            <a:r>
              <a:rPr lang="en-US"/>
              <a:t>Item 4</a:t>
            </a:r>
          </a:p>
          <a:p>
            <a:pPr lvl="0"/>
            <a:r>
              <a:rPr lang="en-US"/>
              <a:t>Item 5</a:t>
            </a:r>
          </a:p>
          <a:p>
            <a:pPr lvl="0"/>
            <a:r>
              <a:rPr lang="en-US"/>
              <a:t>Item 6</a:t>
            </a:r>
          </a:p>
          <a:p>
            <a:pPr lvl="0"/>
            <a:r>
              <a:rPr lang="en-US"/>
              <a:t>Item 14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Agenda two rows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9254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71F3B-FD71-4AA5-A8D9-AE8EE7958A9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only</a:t>
            </a:r>
          </a:p>
        </p:txBody>
      </p:sp>
    </p:spTree>
    <p:extLst>
      <p:ext uri="{BB962C8B-B14F-4D97-AF65-F5344CB8AC3E}">
        <p14:creationId xmlns:p14="http://schemas.microsoft.com/office/powerpoint/2010/main" val="36874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8313" y="1447800"/>
            <a:ext cx="11266487" cy="4724400"/>
          </a:xfrm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Text only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0448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8313" y="2438400"/>
            <a:ext cx="11266487" cy="3733800"/>
          </a:xfrm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68313" y="1447800"/>
            <a:ext cx="11266487" cy="92211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Text only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4283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xt with full page imag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448"/>
            <a:ext cx="12190412" cy="68571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0031" y="4960273"/>
            <a:ext cx="2072469" cy="1165031"/>
          </a:xfrm>
          <a:prstGeom prst="rect">
            <a:avLst/>
          </a:prstGeom>
        </p:spPr>
      </p:pic>
      <p:sp>
        <p:nvSpPr>
          <p:cNvPr id="6" name="SmartArt Placeholder 5"/>
          <p:cNvSpPr>
            <a:spLocks noGrp="1"/>
          </p:cNvSpPr>
          <p:nvPr>
            <p:ph type="dgm" sz="quarter" idx="12" hasCustomPrompt="1"/>
          </p:nvPr>
        </p:nvSpPr>
        <p:spPr>
          <a:xfrm>
            <a:off x="609600" y="685800"/>
            <a:ext cx="5181600" cy="5491163"/>
          </a:xfrm>
          <a:solidFill>
            <a:schemeClr val="bg1">
              <a:alpha val="7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Filter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990600" y="1069945"/>
            <a:ext cx="4535214" cy="984885"/>
          </a:xfr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Image with text-preset image v01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14400" y="2286000"/>
            <a:ext cx="4648200" cy="361213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>
                <a:solidFill>
                  <a:schemeClr val="tx2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526226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xt with full page imag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" y="227"/>
            <a:ext cx="12191257" cy="7467144"/>
          </a:xfrm>
          <a:prstGeom prst="rect">
            <a:avLst/>
          </a:prstGeom>
        </p:spPr>
      </p:pic>
      <p:sp>
        <p:nvSpPr>
          <p:cNvPr id="6" name="SmartArt Placeholder 5"/>
          <p:cNvSpPr>
            <a:spLocks noGrp="1"/>
          </p:cNvSpPr>
          <p:nvPr>
            <p:ph type="dgm" sz="quarter" idx="12" hasCustomPrompt="1"/>
          </p:nvPr>
        </p:nvSpPr>
        <p:spPr>
          <a:xfrm>
            <a:off x="609600" y="685800"/>
            <a:ext cx="5181600" cy="5491163"/>
          </a:xfrm>
          <a:solidFill>
            <a:schemeClr val="bg1">
              <a:alpha val="7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Filter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990600" y="1069945"/>
            <a:ext cx="4535214" cy="98488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/>
              <a:t>Image with text-preset image v02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14400" y="2286000"/>
            <a:ext cx="4648200" cy="361213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>
                <a:solidFill>
                  <a:schemeClr val="tx2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09"/>
          <a:stretch/>
        </p:blipFill>
        <p:spPr>
          <a:xfrm>
            <a:off x="9296400" y="4871719"/>
            <a:ext cx="2286000" cy="131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6450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xt with full page image_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" y="0"/>
            <a:ext cx="12216384" cy="6858000"/>
          </a:xfrm>
          <a:prstGeom prst="rect">
            <a:avLst/>
          </a:prstGeom>
        </p:spPr>
      </p:pic>
      <p:sp>
        <p:nvSpPr>
          <p:cNvPr id="6" name="SmartArt Placeholder 5"/>
          <p:cNvSpPr>
            <a:spLocks noGrp="1"/>
          </p:cNvSpPr>
          <p:nvPr>
            <p:ph type="dgm" sz="quarter" idx="12" hasCustomPrompt="1"/>
          </p:nvPr>
        </p:nvSpPr>
        <p:spPr>
          <a:xfrm>
            <a:off x="609600" y="685800"/>
            <a:ext cx="5181600" cy="5491163"/>
          </a:xfrm>
          <a:solidFill>
            <a:schemeClr val="bg1">
              <a:alpha val="7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Filter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990600" y="1069945"/>
            <a:ext cx="4535214" cy="98488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/>
              <a:t>Image with text-preset image v03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14400" y="2286000"/>
            <a:ext cx="4648200" cy="361213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>
                <a:solidFill>
                  <a:schemeClr val="tx2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09"/>
          <a:stretch/>
        </p:blipFill>
        <p:spPr>
          <a:xfrm>
            <a:off x="9296400" y="4871719"/>
            <a:ext cx="2286000" cy="131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43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xt with 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martArt Placeholder 5"/>
          <p:cNvSpPr>
            <a:spLocks noGrp="1"/>
          </p:cNvSpPr>
          <p:nvPr>
            <p:ph type="dgm" sz="quarter" idx="12" hasCustomPrompt="1"/>
          </p:nvPr>
        </p:nvSpPr>
        <p:spPr>
          <a:xfrm>
            <a:off x="609600" y="685800"/>
            <a:ext cx="5181600" cy="5491163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Filter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14400" y="2133600"/>
            <a:ext cx="4648200" cy="376453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990600" y="1069945"/>
            <a:ext cx="4724400" cy="984885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Image with text-insert your own image</a:t>
            </a:r>
          </a:p>
        </p:txBody>
      </p:sp>
    </p:spTree>
    <p:extLst>
      <p:ext uri="{BB962C8B-B14F-4D97-AF65-F5344CB8AC3E}">
        <p14:creationId xmlns:p14="http://schemas.microsoft.com/office/powerpoint/2010/main" val="15546132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ullets +half page imag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298722"/>
            <a:ext cx="1828800" cy="4413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0"/>
            <a:ext cx="6096000" cy="68580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42900"/>
            <a:ext cx="5281556" cy="984885"/>
          </a:xfr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Text bullets with images- insert your own image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6413" y="1904999"/>
            <a:ext cx="5399087" cy="4114801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1pPr>
            <a:lvl2pPr marL="8001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2pPr>
            <a:lvl3pPr marL="12573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3pPr>
            <a:lvl4pPr marL="16573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4pPr>
            <a:lvl5pPr marL="21145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7716047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Adve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138035"/>
            <a:ext cx="10058400" cy="258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47034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ullets + half page imag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"/>
            <a:ext cx="6095999" cy="6857998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42900"/>
            <a:ext cx="5472056" cy="98488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Text bullets with images- insert your own image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6413" y="1904999"/>
            <a:ext cx="5399087" cy="4114801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1pPr>
            <a:lvl2pPr marL="8001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2pPr>
            <a:lvl3pPr marL="12573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3pPr>
            <a:lvl4pPr marL="16573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4pPr>
            <a:lvl5pPr marL="21145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298722"/>
            <a:ext cx="1828800" cy="44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41460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ullets with half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6858000"/>
          </a:xfr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42900"/>
            <a:ext cx="5472056" cy="984885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Text bullets with images- insert your own image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6413" y="1904999"/>
            <a:ext cx="5399087" cy="4114801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1pPr>
            <a:lvl2pPr marL="8001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2pPr>
            <a:lvl3pPr marL="12573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3pPr>
            <a:lvl4pPr marL="16573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4pPr>
            <a:lvl5pPr marL="21145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298722"/>
            <a:ext cx="1828800" cy="44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096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Jus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68313" y="1447800"/>
            <a:ext cx="11266487" cy="4962524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1200"/>
              </a:spcBef>
              <a:buSzPct val="110000"/>
              <a:buFont typeface="Wingdings" panose="05000000000000000000" pitchFamily="2" charset="2"/>
              <a:buChar char="§"/>
              <a:defRPr/>
            </a:lvl1pPr>
            <a:lvl2pPr>
              <a:lnSpc>
                <a:spcPct val="100000"/>
              </a:lnSpc>
              <a:spcBef>
                <a:spcPts val="1200"/>
              </a:spcBef>
              <a:buSzPct val="110000"/>
              <a:defRPr/>
            </a:lvl2pPr>
            <a:lvl3pPr>
              <a:lnSpc>
                <a:spcPct val="100000"/>
              </a:lnSpc>
              <a:spcBef>
                <a:spcPts val="1200"/>
              </a:spcBef>
              <a:buSzPct val="110000"/>
              <a:defRPr/>
            </a:lvl3pPr>
            <a:lvl4pPr>
              <a:lnSpc>
                <a:spcPct val="100000"/>
              </a:lnSpc>
              <a:spcBef>
                <a:spcPts val="1200"/>
              </a:spcBef>
              <a:buSzPct val="110000"/>
              <a:defRPr/>
            </a:lvl4pPr>
            <a:lvl5pPr>
              <a:lnSpc>
                <a:spcPct val="100000"/>
              </a:lnSpc>
              <a:spcBef>
                <a:spcPts val="1200"/>
              </a:spcBef>
              <a:buSzPct val="110000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Just bullets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354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xt-two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57200" y="1447800"/>
            <a:ext cx="5410200" cy="4729163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spcBef>
                <a:spcPts val="1200"/>
              </a:spcBef>
              <a:buSzPct val="110000"/>
              <a:buFont typeface="Wingdings" panose="05000000000000000000" pitchFamily="2" charset="2"/>
              <a:buChar char="§"/>
              <a:defRPr sz="245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1200"/>
              </a:spcBef>
              <a:buSzPct val="110000"/>
              <a:defRPr baseline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1200"/>
              </a:spcBef>
              <a:buSzPct val="110000"/>
              <a:defRPr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200"/>
              </a:spcBef>
              <a:buSzPct val="110000"/>
              <a:defRPr>
                <a:solidFill>
                  <a:schemeClr val="bg2">
                    <a:lumMod val="50000"/>
                  </a:schemeClr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6324600" y="1447800"/>
            <a:ext cx="5410200" cy="4729163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spcBef>
                <a:spcPts val="1200"/>
              </a:spcBef>
              <a:buSzPct val="110000"/>
              <a:buFont typeface="Wingdings" panose="05000000000000000000" pitchFamily="2" charset="2"/>
              <a:buChar char="§"/>
              <a:defRPr sz="2450">
                <a:solidFill>
                  <a:schemeClr val="bg2">
                    <a:lumMod val="50000"/>
                  </a:schemeClr>
                </a:solidFill>
              </a:defRPr>
            </a:lvl1pPr>
            <a:lvl2pPr marL="634984" indent="-317492">
              <a:lnSpc>
                <a:spcPct val="100000"/>
              </a:lnSpc>
              <a:spcBef>
                <a:spcPts val="1200"/>
              </a:spcBef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1200"/>
              </a:spcBef>
              <a:buSzPct val="110000"/>
              <a:defRPr sz="180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200"/>
              </a:spcBef>
              <a:buSzPct val="110000"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Bullets two columns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3679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324600" y="1447800"/>
            <a:ext cx="5410200" cy="4729164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9600" y="1447800"/>
            <a:ext cx="5246670" cy="47291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Text and chart</a:t>
            </a:r>
          </a:p>
        </p:txBody>
      </p:sp>
    </p:spTree>
    <p:extLst>
      <p:ext uri="{BB962C8B-B14F-4D97-AF65-F5344CB8AC3E}">
        <p14:creationId xmlns:p14="http://schemas.microsoft.com/office/powerpoint/2010/main" val="336929487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On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2"/>
          </p:nvPr>
        </p:nvSpPr>
        <p:spPr>
          <a:xfrm>
            <a:off x="457200" y="1447800"/>
            <a:ext cx="11277600" cy="4729162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One chart</a:t>
            </a:r>
          </a:p>
        </p:txBody>
      </p:sp>
    </p:spTree>
    <p:extLst>
      <p:ext uri="{BB962C8B-B14F-4D97-AF65-F5344CB8AC3E}">
        <p14:creationId xmlns:p14="http://schemas.microsoft.com/office/powerpoint/2010/main" val="323462100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wo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2"/>
          </p:nvPr>
        </p:nvSpPr>
        <p:spPr>
          <a:xfrm>
            <a:off x="457200" y="1447799"/>
            <a:ext cx="5410200" cy="4800600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324600" y="1447800"/>
            <a:ext cx="5410200" cy="4800600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Two charts</a:t>
            </a:r>
          </a:p>
        </p:txBody>
      </p:sp>
    </p:spTree>
    <p:extLst>
      <p:ext uri="{BB962C8B-B14F-4D97-AF65-F5344CB8AC3E}">
        <p14:creationId xmlns:p14="http://schemas.microsoft.com/office/powerpoint/2010/main" val="309074242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p- non-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44" y="1029587"/>
            <a:ext cx="10834973" cy="552717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Non - editable Map- suggestion of use </a:t>
            </a:r>
          </a:p>
        </p:txBody>
      </p:sp>
    </p:spTree>
    <p:extLst>
      <p:ext uri="{BB962C8B-B14F-4D97-AF65-F5344CB8AC3E}">
        <p14:creationId xmlns:p14="http://schemas.microsoft.com/office/powerpoint/2010/main" val="24336900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p-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760396" y="1460513"/>
            <a:ext cx="10822004" cy="5342386"/>
            <a:chOff x="341901" y="1388997"/>
            <a:chExt cx="10822004" cy="5342386"/>
          </a:xfrm>
        </p:grpSpPr>
        <p:sp>
          <p:nvSpPr>
            <p:cNvPr id="225" name="Freeform 224"/>
            <p:cNvSpPr>
              <a:spLocks/>
            </p:cNvSpPr>
            <p:nvPr/>
          </p:nvSpPr>
          <p:spPr bwMode="auto">
            <a:xfrm>
              <a:off x="7296280" y="2971998"/>
              <a:ext cx="456152" cy="365308"/>
            </a:xfrm>
            <a:custGeom>
              <a:avLst/>
              <a:gdLst>
                <a:gd name="T0" fmla="*/ 23 w 236"/>
                <a:gd name="T1" fmla="*/ 66 h 189"/>
                <a:gd name="T2" fmla="*/ 37 w 236"/>
                <a:gd name="T3" fmla="*/ 54 h 189"/>
                <a:gd name="T4" fmla="*/ 58 w 236"/>
                <a:gd name="T5" fmla="*/ 45 h 189"/>
                <a:gd name="T6" fmla="*/ 71 w 236"/>
                <a:gd name="T7" fmla="*/ 24 h 189"/>
                <a:gd name="T8" fmla="*/ 82 w 236"/>
                <a:gd name="T9" fmla="*/ 22 h 189"/>
                <a:gd name="T10" fmla="*/ 97 w 236"/>
                <a:gd name="T11" fmla="*/ 23 h 189"/>
                <a:gd name="T12" fmla="*/ 116 w 236"/>
                <a:gd name="T13" fmla="*/ 30 h 189"/>
                <a:gd name="T14" fmla="*/ 134 w 236"/>
                <a:gd name="T15" fmla="*/ 27 h 189"/>
                <a:gd name="T16" fmla="*/ 147 w 236"/>
                <a:gd name="T17" fmla="*/ 18 h 189"/>
                <a:gd name="T18" fmla="*/ 149 w 236"/>
                <a:gd name="T19" fmla="*/ 7 h 189"/>
                <a:gd name="T20" fmla="*/ 165 w 236"/>
                <a:gd name="T21" fmla="*/ 4 h 189"/>
                <a:gd name="T22" fmla="*/ 170 w 236"/>
                <a:gd name="T23" fmla="*/ 12 h 189"/>
                <a:gd name="T24" fmla="*/ 182 w 236"/>
                <a:gd name="T25" fmla="*/ 36 h 189"/>
                <a:gd name="T26" fmla="*/ 193 w 236"/>
                <a:gd name="T27" fmla="*/ 29 h 189"/>
                <a:gd name="T28" fmla="*/ 214 w 236"/>
                <a:gd name="T29" fmla="*/ 22 h 189"/>
                <a:gd name="T30" fmla="*/ 236 w 236"/>
                <a:gd name="T31" fmla="*/ 28 h 189"/>
                <a:gd name="T32" fmla="*/ 219 w 236"/>
                <a:gd name="T33" fmla="*/ 34 h 189"/>
                <a:gd name="T34" fmla="*/ 183 w 236"/>
                <a:gd name="T35" fmla="*/ 40 h 189"/>
                <a:gd name="T36" fmla="*/ 181 w 236"/>
                <a:gd name="T37" fmla="*/ 58 h 189"/>
                <a:gd name="T38" fmla="*/ 179 w 236"/>
                <a:gd name="T39" fmla="*/ 77 h 189"/>
                <a:gd name="T40" fmla="*/ 178 w 236"/>
                <a:gd name="T41" fmla="*/ 93 h 189"/>
                <a:gd name="T42" fmla="*/ 172 w 236"/>
                <a:gd name="T43" fmla="*/ 106 h 189"/>
                <a:gd name="T44" fmla="*/ 157 w 236"/>
                <a:gd name="T45" fmla="*/ 123 h 189"/>
                <a:gd name="T46" fmla="*/ 155 w 236"/>
                <a:gd name="T47" fmla="*/ 142 h 189"/>
                <a:gd name="T48" fmla="*/ 135 w 236"/>
                <a:gd name="T49" fmla="*/ 142 h 189"/>
                <a:gd name="T50" fmla="*/ 121 w 236"/>
                <a:gd name="T51" fmla="*/ 148 h 189"/>
                <a:gd name="T52" fmla="*/ 116 w 236"/>
                <a:gd name="T53" fmla="*/ 178 h 189"/>
                <a:gd name="T54" fmla="*/ 82 w 236"/>
                <a:gd name="T55" fmla="*/ 184 h 189"/>
                <a:gd name="T56" fmla="*/ 68 w 236"/>
                <a:gd name="T57" fmla="*/ 186 h 189"/>
                <a:gd name="T58" fmla="*/ 20 w 236"/>
                <a:gd name="T59" fmla="*/ 179 h 189"/>
                <a:gd name="T60" fmla="*/ 29 w 236"/>
                <a:gd name="T61" fmla="*/ 147 h 189"/>
                <a:gd name="T62" fmla="*/ 11 w 236"/>
                <a:gd name="T63" fmla="*/ 130 h 189"/>
                <a:gd name="T64" fmla="*/ 8 w 236"/>
                <a:gd name="T65" fmla="*/ 102 h 189"/>
                <a:gd name="T66" fmla="*/ 2 w 236"/>
                <a:gd name="T67" fmla="*/ 84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189">
                  <a:moveTo>
                    <a:pt x="4" y="58"/>
                  </a:moveTo>
                  <a:lnTo>
                    <a:pt x="23" y="66"/>
                  </a:lnTo>
                  <a:lnTo>
                    <a:pt x="35" y="63"/>
                  </a:lnTo>
                  <a:lnTo>
                    <a:pt x="37" y="54"/>
                  </a:lnTo>
                  <a:lnTo>
                    <a:pt x="50" y="51"/>
                  </a:lnTo>
                  <a:lnTo>
                    <a:pt x="58" y="45"/>
                  </a:lnTo>
                  <a:lnTo>
                    <a:pt x="58" y="28"/>
                  </a:lnTo>
                  <a:lnTo>
                    <a:pt x="71" y="24"/>
                  </a:lnTo>
                  <a:lnTo>
                    <a:pt x="72" y="17"/>
                  </a:lnTo>
                  <a:lnTo>
                    <a:pt x="82" y="22"/>
                  </a:lnTo>
                  <a:lnTo>
                    <a:pt x="87" y="23"/>
                  </a:lnTo>
                  <a:lnTo>
                    <a:pt x="97" y="23"/>
                  </a:lnTo>
                  <a:lnTo>
                    <a:pt x="110" y="27"/>
                  </a:lnTo>
                  <a:lnTo>
                    <a:pt x="116" y="30"/>
                  </a:lnTo>
                  <a:lnTo>
                    <a:pt x="127" y="23"/>
                  </a:lnTo>
                  <a:lnTo>
                    <a:pt x="134" y="27"/>
                  </a:lnTo>
                  <a:lnTo>
                    <a:pt x="137" y="18"/>
                  </a:lnTo>
                  <a:lnTo>
                    <a:pt x="147" y="18"/>
                  </a:lnTo>
                  <a:lnTo>
                    <a:pt x="149" y="15"/>
                  </a:lnTo>
                  <a:lnTo>
                    <a:pt x="149" y="7"/>
                  </a:lnTo>
                  <a:lnTo>
                    <a:pt x="154" y="0"/>
                  </a:lnTo>
                  <a:lnTo>
                    <a:pt x="165" y="4"/>
                  </a:lnTo>
                  <a:lnTo>
                    <a:pt x="165" y="11"/>
                  </a:lnTo>
                  <a:lnTo>
                    <a:pt x="170" y="12"/>
                  </a:lnTo>
                  <a:lnTo>
                    <a:pt x="173" y="29"/>
                  </a:lnTo>
                  <a:lnTo>
                    <a:pt x="182" y="36"/>
                  </a:lnTo>
                  <a:lnTo>
                    <a:pt x="186" y="31"/>
                  </a:lnTo>
                  <a:lnTo>
                    <a:pt x="193" y="29"/>
                  </a:lnTo>
                  <a:lnTo>
                    <a:pt x="202" y="20"/>
                  </a:lnTo>
                  <a:lnTo>
                    <a:pt x="214" y="22"/>
                  </a:lnTo>
                  <a:lnTo>
                    <a:pt x="232" y="22"/>
                  </a:lnTo>
                  <a:lnTo>
                    <a:pt x="236" y="28"/>
                  </a:lnTo>
                  <a:lnTo>
                    <a:pt x="227" y="30"/>
                  </a:lnTo>
                  <a:lnTo>
                    <a:pt x="219" y="34"/>
                  </a:lnTo>
                  <a:lnTo>
                    <a:pt x="200" y="36"/>
                  </a:lnTo>
                  <a:lnTo>
                    <a:pt x="183" y="40"/>
                  </a:lnTo>
                  <a:lnTo>
                    <a:pt x="175" y="50"/>
                  </a:lnTo>
                  <a:lnTo>
                    <a:pt x="181" y="58"/>
                  </a:lnTo>
                  <a:lnTo>
                    <a:pt x="185" y="69"/>
                  </a:lnTo>
                  <a:lnTo>
                    <a:pt x="179" y="77"/>
                  </a:lnTo>
                  <a:lnTo>
                    <a:pt x="182" y="85"/>
                  </a:lnTo>
                  <a:lnTo>
                    <a:pt x="178" y="93"/>
                  </a:lnTo>
                  <a:lnTo>
                    <a:pt x="162" y="92"/>
                  </a:lnTo>
                  <a:lnTo>
                    <a:pt x="172" y="106"/>
                  </a:lnTo>
                  <a:lnTo>
                    <a:pt x="162" y="111"/>
                  </a:lnTo>
                  <a:lnTo>
                    <a:pt x="157" y="123"/>
                  </a:lnTo>
                  <a:lnTo>
                    <a:pt x="160" y="136"/>
                  </a:lnTo>
                  <a:lnTo>
                    <a:pt x="155" y="142"/>
                  </a:lnTo>
                  <a:lnTo>
                    <a:pt x="148" y="140"/>
                  </a:lnTo>
                  <a:lnTo>
                    <a:pt x="135" y="142"/>
                  </a:lnTo>
                  <a:lnTo>
                    <a:pt x="134" y="148"/>
                  </a:lnTo>
                  <a:lnTo>
                    <a:pt x="121" y="148"/>
                  </a:lnTo>
                  <a:lnTo>
                    <a:pt x="113" y="160"/>
                  </a:lnTo>
                  <a:lnTo>
                    <a:pt x="116" y="178"/>
                  </a:lnTo>
                  <a:lnTo>
                    <a:pt x="95" y="186"/>
                  </a:lnTo>
                  <a:lnTo>
                    <a:pt x="82" y="184"/>
                  </a:lnTo>
                  <a:lnTo>
                    <a:pt x="79" y="189"/>
                  </a:lnTo>
                  <a:lnTo>
                    <a:pt x="68" y="186"/>
                  </a:lnTo>
                  <a:lnTo>
                    <a:pt x="51" y="189"/>
                  </a:lnTo>
                  <a:lnTo>
                    <a:pt x="20" y="179"/>
                  </a:lnTo>
                  <a:lnTo>
                    <a:pt x="33" y="160"/>
                  </a:lnTo>
                  <a:lnTo>
                    <a:pt x="29" y="147"/>
                  </a:lnTo>
                  <a:lnTo>
                    <a:pt x="15" y="143"/>
                  </a:lnTo>
                  <a:lnTo>
                    <a:pt x="11" y="130"/>
                  </a:lnTo>
                  <a:lnTo>
                    <a:pt x="3" y="113"/>
                  </a:lnTo>
                  <a:lnTo>
                    <a:pt x="8" y="102"/>
                  </a:lnTo>
                  <a:lnTo>
                    <a:pt x="0" y="99"/>
                  </a:lnTo>
                  <a:lnTo>
                    <a:pt x="2" y="84"/>
                  </a:lnTo>
                  <a:lnTo>
                    <a:pt x="4" y="5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26" name="Freeform 225"/>
            <p:cNvSpPr>
              <a:spLocks/>
            </p:cNvSpPr>
            <p:nvPr/>
          </p:nvSpPr>
          <p:spPr bwMode="auto">
            <a:xfrm>
              <a:off x="5670757" y="4750216"/>
              <a:ext cx="440689" cy="485145"/>
            </a:xfrm>
            <a:custGeom>
              <a:avLst/>
              <a:gdLst>
                <a:gd name="T0" fmla="*/ 92 w 228"/>
                <a:gd name="T1" fmla="*/ 16 h 251"/>
                <a:gd name="T2" fmla="*/ 102 w 228"/>
                <a:gd name="T3" fmla="*/ 35 h 251"/>
                <a:gd name="T4" fmla="*/ 121 w 228"/>
                <a:gd name="T5" fmla="*/ 44 h 251"/>
                <a:gd name="T6" fmla="*/ 137 w 228"/>
                <a:gd name="T7" fmla="*/ 44 h 251"/>
                <a:gd name="T8" fmla="*/ 144 w 228"/>
                <a:gd name="T9" fmla="*/ 27 h 251"/>
                <a:gd name="T10" fmla="*/ 157 w 228"/>
                <a:gd name="T11" fmla="*/ 23 h 251"/>
                <a:gd name="T12" fmla="*/ 165 w 228"/>
                <a:gd name="T13" fmla="*/ 30 h 251"/>
                <a:gd name="T14" fmla="*/ 187 w 228"/>
                <a:gd name="T15" fmla="*/ 43 h 251"/>
                <a:gd name="T16" fmla="*/ 188 w 228"/>
                <a:gd name="T17" fmla="*/ 63 h 251"/>
                <a:gd name="T18" fmla="*/ 195 w 228"/>
                <a:gd name="T19" fmla="*/ 84 h 251"/>
                <a:gd name="T20" fmla="*/ 198 w 228"/>
                <a:gd name="T21" fmla="*/ 107 h 251"/>
                <a:gd name="T22" fmla="*/ 217 w 228"/>
                <a:gd name="T23" fmla="*/ 104 h 251"/>
                <a:gd name="T24" fmla="*/ 227 w 228"/>
                <a:gd name="T25" fmla="*/ 112 h 251"/>
                <a:gd name="T26" fmla="*/ 228 w 228"/>
                <a:gd name="T27" fmla="*/ 132 h 251"/>
                <a:gd name="T28" fmla="*/ 227 w 228"/>
                <a:gd name="T29" fmla="*/ 147 h 251"/>
                <a:gd name="T30" fmla="*/ 186 w 228"/>
                <a:gd name="T31" fmla="*/ 213 h 251"/>
                <a:gd name="T32" fmla="*/ 209 w 228"/>
                <a:gd name="T33" fmla="*/ 243 h 251"/>
                <a:gd name="T34" fmla="*/ 132 w 228"/>
                <a:gd name="T35" fmla="*/ 248 h 251"/>
                <a:gd name="T36" fmla="*/ 46 w 228"/>
                <a:gd name="T37" fmla="*/ 239 h 251"/>
                <a:gd name="T38" fmla="*/ 33 w 228"/>
                <a:gd name="T39" fmla="*/ 231 h 251"/>
                <a:gd name="T40" fmla="*/ 10 w 228"/>
                <a:gd name="T41" fmla="*/ 234 h 251"/>
                <a:gd name="T42" fmla="*/ 0 w 228"/>
                <a:gd name="T43" fmla="*/ 225 h 251"/>
                <a:gd name="T44" fmla="*/ 9 w 228"/>
                <a:gd name="T45" fmla="*/ 188 h 251"/>
                <a:gd name="T46" fmla="*/ 16 w 228"/>
                <a:gd name="T47" fmla="*/ 160 h 251"/>
                <a:gd name="T48" fmla="*/ 31 w 228"/>
                <a:gd name="T49" fmla="*/ 138 h 251"/>
                <a:gd name="T50" fmla="*/ 39 w 228"/>
                <a:gd name="T51" fmla="*/ 113 h 251"/>
                <a:gd name="T52" fmla="*/ 33 w 228"/>
                <a:gd name="T53" fmla="*/ 94 h 251"/>
                <a:gd name="T54" fmla="*/ 24 w 228"/>
                <a:gd name="T55" fmla="*/ 69 h 251"/>
                <a:gd name="T56" fmla="*/ 31 w 228"/>
                <a:gd name="T57" fmla="*/ 56 h 251"/>
                <a:gd name="T58" fmla="*/ 22 w 228"/>
                <a:gd name="T59" fmla="*/ 22 h 251"/>
                <a:gd name="T60" fmla="*/ 14 w 228"/>
                <a:gd name="T61" fmla="*/ 5 h 251"/>
                <a:gd name="T62" fmla="*/ 27 w 228"/>
                <a:gd name="T63" fmla="*/ 3 h 251"/>
                <a:gd name="T64" fmla="*/ 88 w 228"/>
                <a:gd name="T6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251">
                  <a:moveTo>
                    <a:pt x="88" y="1"/>
                  </a:moveTo>
                  <a:lnTo>
                    <a:pt x="92" y="16"/>
                  </a:lnTo>
                  <a:lnTo>
                    <a:pt x="97" y="29"/>
                  </a:lnTo>
                  <a:lnTo>
                    <a:pt x="102" y="35"/>
                  </a:lnTo>
                  <a:lnTo>
                    <a:pt x="109" y="46"/>
                  </a:lnTo>
                  <a:lnTo>
                    <a:pt x="121" y="44"/>
                  </a:lnTo>
                  <a:lnTo>
                    <a:pt x="127" y="42"/>
                  </a:lnTo>
                  <a:lnTo>
                    <a:pt x="137" y="44"/>
                  </a:lnTo>
                  <a:lnTo>
                    <a:pt x="140" y="39"/>
                  </a:lnTo>
                  <a:lnTo>
                    <a:pt x="144" y="27"/>
                  </a:lnTo>
                  <a:lnTo>
                    <a:pt x="156" y="26"/>
                  </a:lnTo>
                  <a:lnTo>
                    <a:pt x="157" y="23"/>
                  </a:lnTo>
                  <a:lnTo>
                    <a:pt x="166" y="22"/>
                  </a:lnTo>
                  <a:lnTo>
                    <a:pt x="165" y="30"/>
                  </a:lnTo>
                  <a:lnTo>
                    <a:pt x="187" y="30"/>
                  </a:lnTo>
                  <a:lnTo>
                    <a:pt x="187" y="43"/>
                  </a:lnTo>
                  <a:lnTo>
                    <a:pt x="190" y="51"/>
                  </a:lnTo>
                  <a:lnTo>
                    <a:pt x="188" y="63"/>
                  </a:lnTo>
                  <a:lnTo>
                    <a:pt x="189" y="76"/>
                  </a:lnTo>
                  <a:lnTo>
                    <a:pt x="195" y="84"/>
                  </a:lnTo>
                  <a:lnTo>
                    <a:pt x="193" y="109"/>
                  </a:lnTo>
                  <a:lnTo>
                    <a:pt x="198" y="107"/>
                  </a:lnTo>
                  <a:lnTo>
                    <a:pt x="206" y="107"/>
                  </a:lnTo>
                  <a:lnTo>
                    <a:pt x="217" y="104"/>
                  </a:lnTo>
                  <a:lnTo>
                    <a:pt x="226" y="105"/>
                  </a:lnTo>
                  <a:lnTo>
                    <a:pt x="227" y="112"/>
                  </a:lnTo>
                  <a:lnTo>
                    <a:pt x="225" y="122"/>
                  </a:lnTo>
                  <a:lnTo>
                    <a:pt x="228" y="132"/>
                  </a:lnTo>
                  <a:lnTo>
                    <a:pt x="225" y="140"/>
                  </a:lnTo>
                  <a:lnTo>
                    <a:pt x="227" y="147"/>
                  </a:lnTo>
                  <a:lnTo>
                    <a:pt x="188" y="146"/>
                  </a:lnTo>
                  <a:lnTo>
                    <a:pt x="186" y="213"/>
                  </a:lnTo>
                  <a:lnTo>
                    <a:pt x="198" y="230"/>
                  </a:lnTo>
                  <a:lnTo>
                    <a:pt x="209" y="243"/>
                  </a:lnTo>
                  <a:lnTo>
                    <a:pt x="176" y="251"/>
                  </a:lnTo>
                  <a:lnTo>
                    <a:pt x="132" y="248"/>
                  </a:lnTo>
                  <a:lnTo>
                    <a:pt x="120" y="238"/>
                  </a:lnTo>
                  <a:lnTo>
                    <a:pt x="46" y="239"/>
                  </a:lnTo>
                  <a:lnTo>
                    <a:pt x="43" y="240"/>
                  </a:lnTo>
                  <a:lnTo>
                    <a:pt x="33" y="231"/>
                  </a:lnTo>
                  <a:lnTo>
                    <a:pt x="21" y="230"/>
                  </a:lnTo>
                  <a:lnTo>
                    <a:pt x="10" y="234"/>
                  </a:lnTo>
                  <a:lnTo>
                    <a:pt x="1" y="238"/>
                  </a:lnTo>
                  <a:lnTo>
                    <a:pt x="0" y="225"/>
                  </a:lnTo>
                  <a:lnTo>
                    <a:pt x="2" y="206"/>
                  </a:lnTo>
                  <a:lnTo>
                    <a:pt x="9" y="188"/>
                  </a:lnTo>
                  <a:lnTo>
                    <a:pt x="10" y="179"/>
                  </a:lnTo>
                  <a:lnTo>
                    <a:pt x="16" y="160"/>
                  </a:lnTo>
                  <a:lnTo>
                    <a:pt x="21" y="151"/>
                  </a:lnTo>
                  <a:lnTo>
                    <a:pt x="31" y="138"/>
                  </a:lnTo>
                  <a:lnTo>
                    <a:pt x="37" y="129"/>
                  </a:lnTo>
                  <a:lnTo>
                    <a:pt x="39" y="113"/>
                  </a:lnTo>
                  <a:lnTo>
                    <a:pt x="39" y="101"/>
                  </a:lnTo>
                  <a:lnTo>
                    <a:pt x="33" y="94"/>
                  </a:lnTo>
                  <a:lnTo>
                    <a:pt x="29" y="81"/>
                  </a:lnTo>
                  <a:lnTo>
                    <a:pt x="24" y="69"/>
                  </a:lnTo>
                  <a:lnTo>
                    <a:pt x="25" y="64"/>
                  </a:lnTo>
                  <a:lnTo>
                    <a:pt x="31" y="56"/>
                  </a:lnTo>
                  <a:lnTo>
                    <a:pt x="25" y="36"/>
                  </a:lnTo>
                  <a:lnTo>
                    <a:pt x="22" y="22"/>
                  </a:lnTo>
                  <a:lnTo>
                    <a:pt x="13" y="9"/>
                  </a:lnTo>
                  <a:lnTo>
                    <a:pt x="14" y="5"/>
                  </a:lnTo>
                  <a:lnTo>
                    <a:pt x="22" y="2"/>
                  </a:lnTo>
                  <a:lnTo>
                    <a:pt x="27" y="3"/>
                  </a:lnTo>
                  <a:lnTo>
                    <a:pt x="34" y="0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27" name="Freeform 226"/>
            <p:cNvSpPr>
              <a:spLocks/>
            </p:cNvSpPr>
            <p:nvPr/>
          </p:nvSpPr>
          <p:spPr bwMode="auto">
            <a:xfrm>
              <a:off x="5684287" y="4694164"/>
              <a:ext cx="38657" cy="54120"/>
            </a:xfrm>
            <a:custGeom>
              <a:avLst/>
              <a:gdLst>
                <a:gd name="T0" fmla="*/ 10 w 20"/>
                <a:gd name="T1" fmla="*/ 26 h 28"/>
                <a:gd name="T2" fmla="*/ 5 w 20"/>
                <a:gd name="T3" fmla="*/ 28 h 28"/>
                <a:gd name="T4" fmla="*/ 0 w 20"/>
                <a:gd name="T5" fmla="*/ 12 h 28"/>
                <a:gd name="T6" fmla="*/ 7 w 20"/>
                <a:gd name="T7" fmla="*/ 3 h 28"/>
                <a:gd name="T8" fmla="*/ 13 w 20"/>
                <a:gd name="T9" fmla="*/ 0 h 28"/>
                <a:gd name="T10" fmla="*/ 20 w 20"/>
                <a:gd name="T11" fmla="*/ 7 h 28"/>
                <a:gd name="T12" fmla="*/ 13 w 20"/>
                <a:gd name="T13" fmla="*/ 11 h 28"/>
                <a:gd name="T14" fmla="*/ 10 w 20"/>
                <a:gd name="T15" fmla="*/ 16 h 28"/>
                <a:gd name="T16" fmla="*/ 10 w 20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8">
                  <a:moveTo>
                    <a:pt x="10" y="26"/>
                  </a:moveTo>
                  <a:lnTo>
                    <a:pt x="5" y="28"/>
                  </a:lnTo>
                  <a:lnTo>
                    <a:pt x="0" y="12"/>
                  </a:lnTo>
                  <a:lnTo>
                    <a:pt x="7" y="3"/>
                  </a:lnTo>
                  <a:lnTo>
                    <a:pt x="13" y="0"/>
                  </a:lnTo>
                  <a:lnTo>
                    <a:pt x="20" y="7"/>
                  </a:lnTo>
                  <a:lnTo>
                    <a:pt x="13" y="11"/>
                  </a:lnTo>
                  <a:lnTo>
                    <a:pt x="10" y="16"/>
                  </a:lnTo>
                  <a:lnTo>
                    <a:pt x="10" y="2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28" name="Freeform 227"/>
            <p:cNvSpPr>
              <a:spLocks/>
            </p:cNvSpPr>
            <p:nvPr/>
          </p:nvSpPr>
          <p:spPr bwMode="auto">
            <a:xfrm>
              <a:off x="5887236" y="2803840"/>
              <a:ext cx="59919" cy="121770"/>
            </a:xfrm>
            <a:custGeom>
              <a:avLst/>
              <a:gdLst>
                <a:gd name="T0" fmla="*/ 22 w 31"/>
                <a:gd name="T1" fmla="*/ 17 h 63"/>
                <a:gd name="T2" fmla="*/ 20 w 31"/>
                <a:gd name="T3" fmla="*/ 24 h 63"/>
                <a:gd name="T4" fmla="*/ 23 w 31"/>
                <a:gd name="T5" fmla="*/ 33 h 63"/>
                <a:gd name="T6" fmla="*/ 31 w 31"/>
                <a:gd name="T7" fmla="*/ 38 h 63"/>
                <a:gd name="T8" fmla="*/ 31 w 31"/>
                <a:gd name="T9" fmla="*/ 44 h 63"/>
                <a:gd name="T10" fmla="*/ 25 w 31"/>
                <a:gd name="T11" fmla="*/ 46 h 63"/>
                <a:gd name="T12" fmla="*/ 25 w 31"/>
                <a:gd name="T13" fmla="*/ 53 h 63"/>
                <a:gd name="T14" fmla="*/ 18 w 31"/>
                <a:gd name="T15" fmla="*/ 63 h 63"/>
                <a:gd name="T16" fmla="*/ 15 w 31"/>
                <a:gd name="T17" fmla="*/ 62 h 63"/>
                <a:gd name="T18" fmla="*/ 14 w 31"/>
                <a:gd name="T19" fmla="*/ 57 h 63"/>
                <a:gd name="T20" fmla="*/ 4 w 31"/>
                <a:gd name="T21" fmla="*/ 50 h 63"/>
                <a:gd name="T22" fmla="*/ 2 w 31"/>
                <a:gd name="T23" fmla="*/ 40 h 63"/>
                <a:gd name="T24" fmla="*/ 3 w 31"/>
                <a:gd name="T25" fmla="*/ 26 h 63"/>
                <a:gd name="T26" fmla="*/ 4 w 31"/>
                <a:gd name="T27" fmla="*/ 20 h 63"/>
                <a:gd name="T28" fmla="*/ 1 w 31"/>
                <a:gd name="T29" fmla="*/ 17 h 63"/>
                <a:gd name="T30" fmla="*/ 0 w 31"/>
                <a:gd name="T31" fmla="*/ 10 h 63"/>
                <a:gd name="T32" fmla="*/ 6 w 31"/>
                <a:gd name="T33" fmla="*/ 0 h 63"/>
                <a:gd name="T34" fmla="*/ 7 w 31"/>
                <a:gd name="T35" fmla="*/ 4 h 63"/>
                <a:gd name="T36" fmla="*/ 12 w 31"/>
                <a:gd name="T37" fmla="*/ 2 h 63"/>
                <a:gd name="T38" fmla="*/ 16 w 31"/>
                <a:gd name="T39" fmla="*/ 8 h 63"/>
                <a:gd name="T40" fmla="*/ 20 w 31"/>
                <a:gd name="T41" fmla="*/ 10 h 63"/>
                <a:gd name="T42" fmla="*/ 22 w 31"/>
                <a:gd name="T43" fmla="*/ 1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" h="63">
                  <a:moveTo>
                    <a:pt x="22" y="17"/>
                  </a:moveTo>
                  <a:lnTo>
                    <a:pt x="20" y="24"/>
                  </a:lnTo>
                  <a:lnTo>
                    <a:pt x="23" y="33"/>
                  </a:lnTo>
                  <a:lnTo>
                    <a:pt x="31" y="38"/>
                  </a:lnTo>
                  <a:lnTo>
                    <a:pt x="31" y="44"/>
                  </a:lnTo>
                  <a:lnTo>
                    <a:pt x="25" y="46"/>
                  </a:lnTo>
                  <a:lnTo>
                    <a:pt x="25" y="53"/>
                  </a:lnTo>
                  <a:lnTo>
                    <a:pt x="18" y="63"/>
                  </a:lnTo>
                  <a:lnTo>
                    <a:pt x="15" y="62"/>
                  </a:lnTo>
                  <a:lnTo>
                    <a:pt x="14" y="57"/>
                  </a:lnTo>
                  <a:lnTo>
                    <a:pt x="4" y="50"/>
                  </a:lnTo>
                  <a:lnTo>
                    <a:pt x="2" y="40"/>
                  </a:lnTo>
                  <a:lnTo>
                    <a:pt x="3" y="26"/>
                  </a:lnTo>
                  <a:lnTo>
                    <a:pt x="4" y="20"/>
                  </a:lnTo>
                  <a:lnTo>
                    <a:pt x="1" y="17"/>
                  </a:lnTo>
                  <a:lnTo>
                    <a:pt x="0" y="10"/>
                  </a:lnTo>
                  <a:lnTo>
                    <a:pt x="6" y="0"/>
                  </a:lnTo>
                  <a:lnTo>
                    <a:pt x="7" y="4"/>
                  </a:lnTo>
                  <a:lnTo>
                    <a:pt x="12" y="2"/>
                  </a:lnTo>
                  <a:lnTo>
                    <a:pt x="16" y="8"/>
                  </a:lnTo>
                  <a:lnTo>
                    <a:pt x="20" y="10"/>
                  </a:lnTo>
                  <a:lnTo>
                    <a:pt x="22" y="1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29" name="Freeform 228"/>
            <p:cNvSpPr>
              <a:spLocks/>
            </p:cNvSpPr>
            <p:nvPr/>
          </p:nvSpPr>
          <p:spPr bwMode="auto">
            <a:xfrm>
              <a:off x="7045010" y="3468739"/>
              <a:ext cx="164292" cy="143031"/>
            </a:xfrm>
            <a:custGeom>
              <a:avLst/>
              <a:gdLst>
                <a:gd name="T0" fmla="*/ 0 w 85"/>
                <a:gd name="T1" fmla="*/ 38 h 74"/>
                <a:gd name="T2" fmla="*/ 3 w 85"/>
                <a:gd name="T3" fmla="*/ 37 h 74"/>
                <a:gd name="T4" fmla="*/ 4 w 85"/>
                <a:gd name="T5" fmla="*/ 42 h 74"/>
                <a:gd name="T6" fmla="*/ 18 w 85"/>
                <a:gd name="T7" fmla="*/ 39 h 74"/>
                <a:gd name="T8" fmla="*/ 33 w 85"/>
                <a:gd name="T9" fmla="*/ 40 h 74"/>
                <a:gd name="T10" fmla="*/ 44 w 85"/>
                <a:gd name="T11" fmla="*/ 40 h 74"/>
                <a:gd name="T12" fmla="*/ 54 w 85"/>
                <a:gd name="T13" fmla="*/ 26 h 74"/>
                <a:gd name="T14" fmla="*/ 66 w 85"/>
                <a:gd name="T15" fmla="*/ 13 h 74"/>
                <a:gd name="T16" fmla="*/ 76 w 85"/>
                <a:gd name="T17" fmla="*/ 0 h 74"/>
                <a:gd name="T18" fmla="*/ 80 w 85"/>
                <a:gd name="T19" fmla="*/ 7 h 74"/>
                <a:gd name="T20" fmla="*/ 85 w 85"/>
                <a:gd name="T21" fmla="*/ 24 h 74"/>
                <a:gd name="T22" fmla="*/ 75 w 85"/>
                <a:gd name="T23" fmla="*/ 24 h 74"/>
                <a:gd name="T24" fmla="*/ 76 w 85"/>
                <a:gd name="T25" fmla="*/ 37 h 74"/>
                <a:gd name="T26" fmla="*/ 79 w 85"/>
                <a:gd name="T27" fmla="*/ 40 h 74"/>
                <a:gd name="T28" fmla="*/ 72 w 85"/>
                <a:gd name="T29" fmla="*/ 44 h 74"/>
                <a:gd name="T30" fmla="*/ 72 w 85"/>
                <a:gd name="T31" fmla="*/ 53 h 74"/>
                <a:gd name="T32" fmla="*/ 68 w 85"/>
                <a:gd name="T33" fmla="*/ 61 h 74"/>
                <a:gd name="T34" fmla="*/ 69 w 85"/>
                <a:gd name="T35" fmla="*/ 70 h 74"/>
                <a:gd name="T36" fmla="*/ 65 w 85"/>
                <a:gd name="T37" fmla="*/ 74 h 74"/>
                <a:gd name="T38" fmla="*/ 10 w 85"/>
                <a:gd name="T39" fmla="*/ 64 h 74"/>
                <a:gd name="T40" fmla="*/ 1 w 85"/>
                <a:gd name="T41" fmla="*/ 43 h 74"/>
                <a:gd name="T42" fmla="*/ 0 w 85"/>
                <a:gd name="T43" fmla="*/ 3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5" h="74">
                  <a:moveTo>
                    <a:pt x="0" y="38"/>
                  </a:moveTo>
                  <a:lnTo>
                    <a:pt x="3" y="37"/>
                  </a:lnTo>
                  <a:lnTo>
                    <a:pt x="4" y="42"/>
                  </a:lnTo>
                  <a:lnTo>
                    <a:pt x="18" y="39"/>
                  </a:lnTo>
                  <a:lnTo>
                    <a:pt x="33" y="40"/>
                  </a:lnTo>
                  <a:lnTo>
                    <a:pt x="44" y="40"/>
                  </a:lnTo>
                  <a:lnTo>
                    <a:pt x="54" y="26"/>
                  </a:lnTo>
                  <a:lnTo>
                    <a:pt x="66" y="13"/>
                  </a:lnTo>
                  <a:lnTo>
                    <a:pt x="76" y="0"/>
                  </a:lnTo>
                  <a:lnTo>
                    <a:pt x="80" y="7"/>
                  </a:lnTo>
                  <a:lnTo>
                    <a:pt x="85" y="24"/>
                  </a:lnTo>
                  <a:lnTo>
                    <a:pt x="75" y="24"/>
                  </a:lnTo>
                  <a:lnTo>
                    <a:pt x="76" y="37"/>
                  </a:lnTo>
                  <a:lnTo>
                    <a:pt x="79" y="40"/>
                  </a:lnTo>
                  <a:lnTo>
                    <a:pt x="72" y="44"/>
                  </a:lnTo>
                  <a:lnTo>
                    <a:pt x="72" y="53"/>
                  </a:lnTo>
                  <a:lnTo>
                    <a:pt x="68" y="61"/>
                  </a:lnTo>
                  <a:lnTo>
                    <a:pt x="69" y="70"/>
                  </a:lnTo>
                  <a:lnTo>
                    <a:pt x="65" y="74"/>
                  </a:lnTo>
                  <a:lnTo>
                    <a:pt x="10" y="64"/>
                  </a:lnTo>
                  <a:lnTo>
                    <a:pt x="1" y="43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0" name="Freeform 229"/>
            <p:cNvSpPr>
              <a:spLocks noEditPoints="1"/>
            </p:cNvSpPr>
            <p:nvPr/>
          </p:nvSpPr>
          <p:spPr bwMode="auto">
            <a:xfrm>
              <a:off x="2871997" y="5391921"/>
              <a:ext cx="546996" cy="1325932"/>
            </a:xfrm>
            <a:custGeom>
              <a:avLst/>
              <a:gdLst>
                <a:gd name="T0" fmla="*/ 331 w 1160"/>
                <a:gd name="T1" fmla="*/ 82 h 2811"/>
                <a:gd name="T2" fmla="*/ 436 w 1160"/>
                <a:gd name="T3" fmla="*/ 17 h 2811"/>
                <a:gd name="T4" fmla="*/ 602 w 1160"/>
                <a:gd name="T5" fmla="*/ 174 h 2811"/>
                <a:gd name="T6" fmla="*/ 761 w 1160"/>
                <a:gd name="T7" fmla="*/ 250 h 2811"/>
                <a:gd name="T8" fmla="*/ 855 w 1160"/>
                <a:gd name="T9" fmla="*/ 321 h 2811"/>
                <a:gd name="T10" fmla="*/ 877 w 1160"/>
                <a:gd name="T11" fmla="*/ 473 h 2811"/>
                <a:gd name="T12" fmla="*/ 1016 w 1160"/>
                <a:gd name="T13" fmla="*/ 472 h 2811"/>
                <a:gd name="T14" fmla="*/ 1076 w 1160"/>
                <a:gd name="T15" fmla="*/ 332 h 2811"/>
                <a:gd name="T16" fmla="*/ 1153 w 1160"/>
                <a:gd name="T17" fmla="*/ 365 h 2811"/>
                <a:gd name="T18" fmla="*/ 1105 w 1160"/>
                <a:gd name="T19" fmla="*/ 480 h 2811"/>
                <a:gd name="T20" fmla="*/ 990 w 1160"/>
                <a:gd name="T21" fmla="*/ 597 h 2811"/>
                <a:gd name="T22" fmla="*/ 904 w 1160"/>
                <a:gd name="T23" fmla="*/ 781 h 2811"/>
                <a:gd name="T24" fmla="*/ 914 w 1160"/>
                <a:gd name="T25" fmla="*/ 953 h 2811"/>
                <a:gd name="T26" fmla="*/ 907 w 1160"/>
                <a:gd name="T27" fmla="*/ 1027 h 2811"/>
                <a:gd name="T28" fmla="*/ 1014 w 1160"/>
                <a:gd name="T29" fmla="*/ 1144 h 2811"/>
                <a:gd name="T30" fmla="*/ 1067 w 1160"/>
                <a:gd name="T31" fmla="*/ 1239 h 2811"/>
                <a:gd name="T32" fmla="*/ 1027 w 1160"/>
                <a:gd name="T33" fmla="*/ 1389 h 2811"/>
                <a:gd name="T34" fmla="*/ 797 w 1160"/>
                <a:gd name="T35" fmla="*/ 1452 h 2811"/>
                <a:gd name="T36" fmla="*/ 745 w 1160"/>
                <a:gd name="T37" fmla="*/ 1494 h 2811"/>
                <a:gd name="T38" fmla="*/ 770 w 1160"/>
                <a:gd name="T39" fmla="*/ 1600 h 2811"/>
                <a:gd name="T40" fmla="*/ 668 w 1160"/>
                <a:gd name="T41" fmla="*/ 1641 h 2811"/>
                <a:gd name="T42" fmla="*/ 573 w 1160"/>
                <a:gd name="T43" fmla="*/ 1632 h 2811"/>
                <a:gd name="T44" fmla="*/ 659 w 1160"/>
                <a:gd name="T45" fmla="*/ 1741 h 2811"/>
                <a:gd name="T46" fmla="*/ 722 w 1160"/>
                <a:gd name="T47" fmla="*/ 1759 h 2811"/>
                <a:gd name="T48" fmla="*/ 626 w 1160"/>
                <a:gd name="T49" fmla="*/ 1837 h 2811"/>
                <a:gd name="T50" fmla="*/ 639 w 1160"/>
                <a:gd name="T51" fmla="*/ 1966 h 2811"/>
                <a:gd name="T52" fmla="*/ 536 w 1160"/>
                <a:gd name="T53" fmla="*/ 2010 h 2811"/>
                <a:gd name="T54" fmla="*/ 623 w 1160"/>
                <a:gd name="T55" fmla="*/ 2134 h 2811"/>
                <a:gd name="T56" fmla="*/ 695 w 1160"/>
                <a:gd name="T57" fmla="*/ 2225 h 2811"/>
                <a:gd name="T58" fmla="*/ 626 w 1160"/>
                <a:gd name="T59" fmla="*/ 2369 h 2811"/>
                <a:gd name="T60" fmla="*/ 567 w 1160"/>
                <a:gd name="T61" fmla="*/ 2441 h 2811"/>
                <a:gd name="T62" fmla="*/ 683 w 1160"/>
                <a:gd name="T63" fmla="*/ 2574 h 2811"/>
                <a:gd name="T64" fmla="*/ 590 w 1160"/>
                <a:gd name="T65" fmla="*/ 2557 h 2811"/>
                <a:gd name="T66" fmla="*/ 383 w 1160"/>
                <a:gd name="T67" fmla="*/ 2498 h 2811"/>
                <a:gd name="T68" fmla="*/ 317 w 1160"/>
                <a:gd name="T69" fmla="*/ 2442 h 2811"/>
                <a:gd name="T70" fmla="*/ 241 w 1160"/>
                <a:gd name="T71" fmla="*/ 2324 h 2811"/>
                <a:gd name="T72" fmla="*/ 278 w 1160"/>
                <a:gd name="T73" fmla="*/ 2234 h 2811"/>
                <a:gd name="T74" fmla="*/ 264 w 1160"/>
                <a:gd name="T75" fmla="*/ 2121 h 2811"/>
                <a:gd name="T76" fmla="*/ 226 w 1160"/>
                <a:gd name="T77" fmla="*/ 1961 h 2811"/>
                <a:gd name="T78" fmla="*/ 232 w 1160"/>
                <a:gd name="T79" fmla="*/ 1914 h 2811"/>
                <a:gd name="T80" fmla="*/ 206 w 1160"/>
                <a:gd name="T81" fmla="*/ 1862 h 2811"/>
                <a:gd name="T82" fmla="*/ 119 w 1160"/>
                <a:gd name="T83" fmla="*/ 1733 h 2811"/>
                <a:gd name="T84" fmla="*/ 99 w 1160"/>
                <a:gd name="T85" fmla="*/ 1613 h 2811"/>
                <a:gd name="T86" fmla="*/ 88 w 1160"/>
                <a:gd name="T87" fmla="*/ 1451 h 2811"/>
                <a:gd name="T88" fmla="*/ 78 w 1160"/>
                <a:gd name="T89" fmla="*/ 1338 h 2811"/>
                <a:gd name="T90" fmla="*/ 98 w 1160"/>
                <a:gd name="T91" fmla="*/ 1204 h 2811"/>
                <a:gd name="T92" fmla="*/ 102 w 1160"/>
                <a:gd name="T93" fmla="*/ 1051 h 2811"/>
                <a:gd name="T94" fmla="*/ 63 w 1160"/>
                <a:gd name="T95" fmla="*/ 957 h 2811"/>
                <a:gd name="T96" fmla="*/ 27 w 1160"/>
                <a:gd name="T97" fmla="*/ 723 h 2811"/>
                <a:gd name="T98" fmla="*/ 17 w 1160"/>
                <a:gd name="T99" fmla="*/ 564 h 2811"/>
                <a:gd name="T100" fmla="*/ 94 w 1160"/>
                <a:gd name="T101" fmla="*/ 431 h 2811"/>
                <a:gd name="T102" fmla="*/ 77 w 1160"/>
                <a:gd name="T103" fmla="*/ 370 h 2811"/>
                <a:gd name="T104" fmla="*/ 128 w 1160"/>
                <a:gd name="T105" fmla="*/ 186 h 2811"/>
                <a:gd name="T106" fmla="*/ 130 w 1160"/>
                <a:gd name="T107" fmla="*/ 77 h 2811"/>
                <a:gd name="T108" fmla="*/ 281 w 1160"/>
                <a:gd name="T109" fmla="*/ 20 h 2811"/>
                <a:gd name="T110" fmla="*/ 889 w 1160"/>
                <a:gd name="T111" fmla="*/ 2811 h 2811"/>
                <a:gd name="T112" fmla="*/ 806 w 1160"/>
                <a:gd name="T113" fmla="*/ 2780 h 2811"/>
                <a:gd name="T114" fmla="*/ 662 w 1160"/>
                <a:gd name="T115" fmla="*/ 2598 h 2811"/>
                <a:gd name="T116" fmla="*/ 759 w 1160"/>
                <a:gd name="T117" fmla="*/ 2697 h 2811"/>
                <a:gd name="T118" fmla="*/ 959 w 1160"/>
                <a:gd name="T119" fmla="*/ 2766 h 2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60" h="2811">
                  <a:moveTo>
                    <a:pt x="281" y="20"/>
                  </a:moveTo>
                  <a:lnTo>
                    <a:pt x="331" y="82"/>
                  </a:lnTo>
                  <a:lnTo>
                    <a:pt x="352" y="13"/>
                  </a:lnTo>
                  <a:lnTo>
                    <a:pt x="436" y="17"/>
                  </a:lnTo>
                  <a:lnTo>
                    <a:pt x="450" y="35"/>
                  </a:lnTo>
                  <a:lnTo>
                    <a:pt x="602" y="174"/>
                  </a:lnTo>
                  <a:lnTo>
                    <a:pt x="663" y="187"/>
                  </a:lnTo>
                  <a:lnTo>
                    <a:pt x="761" y="250"/>
                  </a:lnTo>
                  <a:lnTo>
                    <a:pt x="840" y="283"/>
                  </a:lnTo>
                  <a:lnTo>
                    <a:pt x="855" y="321"/>
                  </a:lnTo>
                  <a:lnTo>
                    <a:pt x="801" y="450"/>
                  </a:lnTo>
                  <a:lnTo>
                    <a:pt x="877" y="473"/>
                  </a:lnTo>
                  <a:lnTo>
                    <a:pt x="960" y="486"/>
                  </a:lnTo>
                  <a:lnTo>
                    <a:pt x="1016" y="472"/>
                  </a:lnTo>
                  <a:lnTo>
                    <a:pt x="1074" y="407"/>
                  </a:lnTo>
                  <a:lnTo>
                    <a:pt x="1076" y="332"/>
                  </a:lnTo>
                  <a:lnTo>
                    <a:pt x="1111" y="316"/>
                  </a:lnTo>
                  <a:lnTo>
                    <a:pt x="1153" y="365"/>
                  </a:lnTo>
                  <a:lnTo>
                    <a:pt x="1160" y="433"/>
                  </a:lnTo>
                  <a:lnTo>
                    <a:pt x="1105" y="480"/>
                  </a:lnTo>
                  <a:lnTo>
                    <a:pt x="1060" y="514"/>
                  </a:lnTo>
                  <a:lnTo>
                    <a:pt x="990" y="597"/>
                  </a:lnTo>
                  <a:lnTo>
                    <a:pt x="911" y="713"/>
                  </a:lnTo>
                  <a:lnTo>
                    <a:pt x="904" y="781"/>
                  </a:lnTo>
                  <a:lnTo>
                    <a:pt x="899" y="868"/>
                  </a:lnTo>
                  <a:lnTo>
                    <a:pt x="914" y="953"/>
                  </a:lnTo>
                  <a:lnTo>
                    <a:pt x="902" y="972"/>
                  </a:lnTo>
                  <a:lnTo>
                    <a:pt x="907" y="1027"/>
                  </a:lnTo>
                  <a:lnTo>
                    <a:pt x="910" y="1071"/>
                  </a:lnTo>
                  <a:lnTo>
                    <a:pt x="1014" y="1144"/>
                  </a:lnTo>
                  <a:lnTo>
                    <a:pt x="1015" y="1202"/>
                  </a:lnTo>
                  <a:lnTo>
                    <a:pt x="1067" y="1239"/>
                  </a:lnTo>
                  <a:lnTo>
                    <a:pt x="1071" y="1280"/>
                  </a:lnTo>
                  <a:lnTo>
                    <a:pt x="1027" y="1389"/>
                  </a:lnTo>
                  <a:lnTo>
                    <a:pt x="933" y="1434"/>
                  </a:lnTo>
                  <a:lnTo>
                    <a:pt x="797" y="1452"/>
                  </a:lnTo>
                  <a:lnTo>
                    <a:pt x="719" y="1443"/>
                  </a:lnTo>
                  <a:lnTo>
                    <a:pt x="745" y="1494"/>
                  </a:lnTo>
                  <a:lnTo>
                    <a:pt x="747" y="1557"/>
                  </a:lnTo>
                  <a:lnTo>
                    <a:pt x="770" y="1600"/>
                  </a:lnTo>
                  <a:lnTo>
                    <a:pt x="736" y="1629"/>
                  </a:lnTo>
                  <a:lnTo>
                    <a:pt x="668" y="1641"/>
                  </a:lnTo>
                  <a:lnTo>
                    <a:pt x="594" y="1610"/>
                  </a:lnTo>
                  <a:lnTo>
                    <a:pt x="573" y="1632"/>
                  </a:lnTo>
                  <a:lnTo>
                    <a:pt x="606" y="1716"/>
                  </a:lnTo>
                  <a:lnTo>
                    <a:pt x="659" y="1741"/>
                  </a:lnTo>
                  <a:lnTo>
                    <a:pt x="689" y="1715"/>
                  </a:lnTo>
                  <a:lnTo>
                    <a:pt x="722" y="1759"/>
                  </a:lnTo>
                  <a:lnTo>
                    <a:pt x="666" y="1785"/>
                  </a:lnTo>
                  <a:lnTo>
                    <a:pt x="626" y="1837"/>
                  </a:lnTo>
                  <a:lnTo>
                    <a:pt x="641" y="1922"/>
                  </a:lnTo>
                  <a:lnTo>
                    <a:pt x="639" y="1966"/>
                  </a:lnTo>
                  <a:lnTo>
                    <a:pt x="575" y="1967"/>
                  </a:lnTo>
                  <a:lnTo>
                    <a:pt x="536" y="2010"/>
                  </a:lnTo>
                  <a:lnTo>
                    <a:pt x="537" y="2072"/>
                  </a:lnTo>
                  <a:lnTo>
                    <a:pt x="623" y="2134"/>
                  </a:lnTo>
                  <a:lnTo>
                    <a:pt x="693" y="2150"/>
                  </a:lnTo>
                  <a:lnTo>
                    <a:pt x="695" y="2225"/>
                  </a:lnTo>
                  <a:lnTo>
                    <a:pt x="633" y="2272"/>
                  </a:lnTo>
                  <a:lnTo>
                    <a:pt x="626" y="2369"/>
                  </a:lnTo>
                  <a:lnTo>
                    <a:pt x="578" y="2402"/>
                  </a:lnTo>
                  <a:lnTo>
                    <a:pt x="567" y="2441"/>
                  </a:lnTo>
                  <a:lnTo>
                    <a:pt x="621" y="2527"/>
                  </a:lnTo>
                  <a:lnTo>
                    <a:pt x="683" y="2574"/>
                  </a:lnTo>
                  <a:lnTo>
                    <a:pt x="654" y="2570"/>
                  </a:lnTo>
                  <a:lnTo>
                    <a:pt x="590" y="2557"/>
                  </a:lnTo>
                  <a:lnTo>
                    <a:pt x="429" y="2546"/>
                  </a:lnTo>
                  <a:lnTo>
                    <a:pt x="383" y="2498"/>
                  </a:lnTo>
                  <a:lnTo>
                    <a:pt x="359" y="2436"/>
                  </a:lnTo>
                  <a:lnTo>
                    <a:pt x="317" y="2442"/>
                  </a:lnTo>
                  <a:lnTo>
                    <a:pt x="282" y="2412"/>
                  </a:lnTo>
                  <a:lnTo>
                    <a:pt x="241" y="2324"/>
                  </a:lnTo>
                  <a:lnTo>
                    <a:pt x="277" y="2287"/>
                  </a:lnTo>
                  <a:lnTo>
                    <a:pt x="278" y="2234"/>
                  </a:lnTo>
                  <a:lnTo>
                    <a:pt x="255" y="2192"/>
                  </a:lnTo>
                  <a:lnTo>
                    <a:pt x="264" y="2121"/>
                  </a:lnTo>
                  <a:lnTo>
                    <a:pt x="250" y="2010"/>
                  </a:lnTo>
                  <a:lnTo>
                    <a:pt x="226" y="1961"/>
                  </a:lnTo>
                  <a:lnTo>
                    <a:pt x="250" y="1945"/>
                  </a:lnTo>
                  <a:lnTo>
                    <a:pt x="232" y="1914"/>
                  </a:lnTo>
                  <a:lnTo>
                    <a:pt x="195" y="1897"/>
                  </a:lnTo>
                  <a:lnTo>
                    <a:pt x="206" y="1862"/>
                  </a:lnTo>
                  <a:lnTo>
                    <a:pt x="165" y="1830"/>
                  </a:lnTo>
                  <a:lnTo>
                    <a:pt x="119" y="1733"/>
                  </a:lnTo>
                  <a:lnTo>
                    <a:pt x="141" y="1716"/>
                  </a:lnTo>
                  <a:lnTo>
                    <a:pt x="99" y="1613"/>
                  </a:lnTo>
                  <a:lnTo>
                    <a:pt x="90" y="1526"/>
                  </a:lnTo>
                  <a:lnTo>
                    <a:pt x="88" y="1451"/>
                  </a:lnTo>
                  <a:lnTo>
                    <a:pt x="121" y="1420"/>
                  </a:lnTo>
                  <a:lnTo>
                    <a:pt x="78" y="1338"/>
                  </a:lnTo>
                  <a:lnTo>
                    <a:pt x="58" y="1260"/>
                  </a:lnTo>
                  <a:lnTo>
                    <a:pt x="98" y="1204"/>
                  </a:lnTo>
                  <a:lnTo>
                    <a:pt x="80" y="1134"/>
                  </a:lnTo>
                  <a:lnTo>
                    <a:pt x="102" y="1051"/>
                  </a:lnTo>
                  <a:lnTo>
                    <a:pt x="85" y="973"/>
                  </a:lnTo>
                  <a:lnTo>
                    <a:pt x="63" y="957"/>
                  </a:lnTo>
                  <a:lnTo>
                    <a:pt x="0" y="811"/>
                  </a:lnTo>
                  <a:lnTo>
                    <a:pt x="27" y="723"/>
                  </a:lnTo>
                  <a:lnTo>
                    <a:pt x="5" y="641"/>
                  </a:lnTo>
                  <a:lnTo>
                    <a:pt x="17" y="564"/>
                  </a:lnTo>
                  <a:lnTo>
                    <a:pt x="51" y="484"/>
                  </a:lnTo>
                  <a:lnTo>
                    <a:pt x="94" y="431"/>
                  </a:lnTo>
                  <a:lnTo>
                    <a:pt x="67" y="397"/>
                  </a:lnTo>
                  <a:lnTo>
                    <a:pt x="77" y="370"/>
                  </a:lnTo>
                  <a:lnTo>
                    <a:pt x="54" y="228"/>
                  </a:lnTo>
                  <a:lnTo>
                    <a:pt x="128" y="186"/>
                  </a:lnTo>
                  <a:lnTo>
                    <a:pt x="142" y="98"/>
                  </a:lnTo>
                  <a:lnTo>
                    <a:pt x="130" y="77"/>
                  </a:lnTo>
                  <a:lnTo>
                    <a:pt x="182" y="0"/>
                  </a:lnTo>
                  <a:lnTo>
                    <a:pt x="281" y="20"/>
                  </a:lnTo>
                  <a:moveTo>
                    <a:pt x="947" y="2807"/>
                  </a:moveTo>
                  <a:lnTo>
                    <a:pt x="889" y="2811"/>
                  </a:lnTo>
                  <a:lnTo>
                    <a:pt x="845" y="2782"/>
                  </a:lnTo>
                  <a:lnTo>
                    <a:pt x="806" y="2780"/>
                  </a:lnTo>
                  <a:lnTo>
                    <a:pt x="739" y="2780"/>
                  </a:lnTo>
                  <a:lnTo>
                    <a:pt x="662" y="2598"/>
                  </a:lnTo>
                  <a:lnTo>
                    <a:pt x="702" y="2636"/>
                  </a:lnTo>
                  <a:lnTo>
                    <a:pt x="759" y="2697"/>
                  </a:lnTo>
                  <a:lnTo>
                    <a:pt x="862" y="2746"/>
                  </a:lnTo>
                  <a:lnTo>
                    <a:pt x="959" y="2766"/>
                  </a:lnTo>
                  <a:lnTo>
                    <a:pt x="947" y="2807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1" name="Freeform 230"/>
            <p:cNvSpPr>
              <a:spLocks/>
            </p:cNvSpPr>
            <p:nvPr/>
          </p:nvSpPr>
          <p:spPr bwMode="auto">
            <a:xfrm>
              <a:off x="6679703" y="2861825"/>
              <a:ext cx="112105" cy="98576"/>
            </a:xfrm>
            <a:custGeom>
              <a:avLst/>
              <a:gdLst>
                <a:gd name="T0" fmla="*/ 0 w 58"/>
                <a:gd name="T1" fmla="*/ 3 h 51"/>
                <a:gd name="T2" fmla="*/ 23 w 58"/>
                <a:gd name="T3" fmla="*/ 0 h 51"/>
                <a:gd name="T4" fmla="*/ 27 w 58"/>
                <a:gd name="T5" fmla="*/ 5 h 51"/>
                <a:gd name="T6" fmla="*/ 34 w 58"/>
                <a:gd name="T7" fmla="*/ 9 h 51"/>
                <a:gd name="T8" fmla="*/ 32 w 58"/>
                <a:gd name="T9" fmla="*/ 14 h 51"/>
                <a:gd name="T10" fmla="*/ 42 w 58"/>
                <a:gd name="T11" fmla="*/ 21 h 51"/>
                <a:gd name="T12" fmla="*/ 39 w 58"/>
                <a:gd name="T13" fmla="*/ 27 h 51"/>
                <a:gd name="T14" fmla="*/ 47 w 58"/>
                <a:gd name="T15" fmla="*/ 33 h 51"/>
                <a:gd name="T16" fmla="*/ 55 w 58"/>
                <a:gd name="T17" fmla="*/ 36 h 51"/>
                <a:gd name="T18" fmla="*/ 58 w 58"/>
                <a:gd name="T19" fmla="*/ 51 h 51"/>
                <a:gd name="T20" fmla="*/ 52 w 58"/>
                <a:gd name="T21" fmla="*/ 51 h 51"/>
                <a:gd name="T22" fmla="*/ 43 w 58"/>
                <a:gd name="T23" fmla="*/ 39 h 51"/>
                <a:gd name="T24" fmla="*/ 42 w 58"/>
                <a:gd name="T25" fmla="*/ 36 h 51"/>
                <a:gd name="T26" fmla="*/ 35 w 58"/>
                <a:gd name="T27" fmla="*/ 36 h 51"/>
                <a:gd name="T28" fmla="*/ 29 w 58"/>
                <a:gd name="T29" fmla="*/ 31 h 51"/>
                <a:gd name="T30" fmla="*/ 26 w 58"/>
                <a:gd name="T31" fmla="*/ 31 h 51"/>
                <a:gd name="T32" fmla="*/ 18 w 58"/>
                <a:gd name="T33" fmla="*/ 25 h 51"/>
                <a:gd name="T34" fmla="*/ 4 w 58"/>
                <a:gd name="T35" fmla="*/ 20 h 51"/>
                <a:gd name="T36" fmla="*/ 4 w 58"/>
                <a:gd name="T37" fmla="*/ 10 h 51"/>
                <a:gd name="T38" fmla="*/ 0 w 58"/>
                <a:gd name="T39" fmla="*/ 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8" h="51">
                  <a:moveTo>
                    <a:pt x="0" y="3"/>
                  </a:moveTo>
                  <a:lnTo>
                    <a:pt x="23" y="0"/>
                  </a:lnTo>
                  <a:lnTo>
                    <a:pt x="27" y="5"/>
                  </a:lnTo>
                  <a:lnTo>
                    <a:pt x="34" y="9"/>
                  </a:lnTo>
                  <a:lnTo>
                    <a:pt x="32" y="14"/>
                  </a:lnTo>
                  <a:lnTo>
                    <a:pt x="42" y="21"/>
                  </a:lnTo>
                  <a:lnTo>
                    <a:pt x="39" y="27"/>
                  </a:lnTo>
                  <a:lnTo>
                    <a:pt x="47" y="33"/>
                  </a:lnTo>
                  <a:lnTo>
                    <a:pt x="55" y="36"/>
                  </a:lnTo>
                  <a:lnTo>
                    <a:pt x="58" y="51"/>
                  </a:lnTo>
                  <a:lnTo>
                    <a:pt x="52" y="51"/>
                  </a:lnTo>
                  <a:lnTo>
                    <a:pt x="43" y="39"/>
                  </a:lnTo>
                  <a:lnTo>
                    <a:pt x="42" y="36"/>
                  </a:lnTo>
                  <a:lnTo>
                    <a:pt x="35" y="36"/>
                  </a:lnTo>
                  <a:lnTo>
                    <a:pt x="29" y="31"/>
                  </a:lnTo>
                  <a:lnTo>
                    <a:pt x="26" y="31"/>
                  </a:lnTo>
                  <a:lnTo>
                    <a:pt x="18" y="25"/>
                  </a:lnTo>
                  <a:lnTo>
                    <a:pt x="4" y="20"/>
                  </a:lnTo>
                  <a:lnTo>
                    <a:pt x="4" y="1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2" name="Freeform 231"/>
            <p:cNvSpPr>
              <a:spLocks noEditPoints="1"/>
            </p:cNvSpPr>
            <p:nvPr/>
          </p:nvSpPr>
          <p:spPr bwMode="auto">
            <a:xfrm>
              <a:off x="9120886" y="4943500"/>
              <a:ext cx="1412911" cy="1320134"/>
            </a:xfrm>
            <a:custGeom>
              <a:avLst/>
              <a:gdLst>
                <a:gd name="T0" fmla="*/ 2629 w 2996"/>
                <a:gd name="T1" fmla="*/ 334 h 2800"/>
                <a:gd name="T2" fmla="*/ 2651 w 2996"/>
                <a:gd name="T3" fmla="*/ 521 h 2800"/>
                <a:gd name="T4" fmla="*/ 2668 w 2996"/>
                <a:gd name="T5" fmla="*/ 706 h 2800"/>
                <a:gd name="T6" fmla="*/ 2806 w 2996"/>
                <a:gd name="T7" fmla="*/ 849 h 2800"/>
                <a:gd name="T8" fmla="*/ 2893 w 2996"/>
                <a:gd name="T9" fmla="*/ 1012 h 2800"/>
                <a:gd name="T10" fmla="*/ 2961 w 2996"/>
                <a:gd name="T11" fmla="*/ 1174 h 2800"/>
                <a:gd name="T12" fmla="*/ 2955 w 2996"/>
                <a:gd name="T13" fmla="*/ 1413 h 2800"/>
                <a:gd name="T14" fmla="*/ 2851 w 2996"/>
                <a:gd name="T15" fmla="*/ 1675 h 2800"/>
                <a:gd name="T16" fmla="*/ 2654 w 2996"/>
                <a:gd name="T17" fmla="*/ 1904 h 2800"/>
                <a:gd name="T18" fmla="*/ 2448 w 2996"/>
                <a:gd name="T19" fmla="*/ 2127 h 2800"/>
                <a:gd name="T20" fmla="*/ 2290 w 2996"/>
                <a:gd name="T21" fmla="*/ 2305 h 2800"/>
                <a:gd name="T22" fmla="*/ 2014 w 2996"/>
                <a:gd name="T23" fmla="*/ 2412 h 2800"/>
                <a:gd name="T24" fmla="*/ 1930 w 2996"/>
                <a:gd name="T25" fmla="*/ 2332 h 2800"/>
                <a:gd name="T26" fmla="*/ 1719 w 2996"/>
                <a:gd name="T27" fmla="*/ 2350 h 2800"/>
                <a:gd name="T28" fmla="*/ 1669 w 2996"/>
                <a:gd name="T29" fmla="*/ 2167 h 2800"/>
                <a:gd name="T30" fmla="*/ 1641 w 2996"/>
                <a:gd name="T31" fmla="*/ 2018 h 2800"/>
                <a:gd name="T32" fmla="*/ 1600 w 2996"/>
                <a:gd name="T33" fmla="*/ 1996 h 2800"/>
                <a:gd name="T34" fmla="*/ 1521 w 2996"/>
                <a:gd name="T35" fmla="*/ 1993 h 2800"/>
                <a:gd name="T36" fmla="*/ 1427 w 2996"/>
                <a:gd name="T37" fmla="*/ 1919 h 2800"/>
                <a:gd name="T38" fmla="*/ 1303 w 2996"/>
                <a:gd name="T39" fmla="*/ 1814 h 2800"/>
                <a:gd name="T40" fmla="*/ 922 w 2996"/>
                <a:gd name="T41" fmla="*/ 1840 h 2800"/>
                <a:gd name="T42" fmla="*/ 664 w 2996"/>
                <a:gd name="T43" fmla="*/ 1942 h 2800"/>
                <a:gd name="T44" fmla="*/ 458 w 2996"/>
                <a:gd name="T45" fmla="*/ 1970 h 2800"/>
                <a:gd name="T46" fmla="*/ 274 w 2996"/>
                <a:gd name="T47" fmla="*/ 2025 h 2800"/>
                <a:gd name="T48" fmla="*/ 87 w 2996"/>
                <a:gd name="T49" fmla="*/ 2072 h 2800"/>
                <a:gd name="T50" fmla="*/ 59 w 2996"/>
                <a:gd name="T51" fmla="*/ 1942 h 2800"/>
                <a:gd name="T52" fmla="*/ 124 w 2996"/>
                <a:gd name="T53" fmla="*/ 1783 h 2800"/>
                <a:gd name="T54" fmla="*/ 123 w 2996"/>
                <a:gd name="T55" fmla="*/ 1544 h 2800"/>
                <a:gd name="T56" fmla="*/ 91 w 2996"/>
                <a:gd name="T57" fmla="*/ 1352 h 2800"/>
                <a:gd name="T58" fmla="*/ 138 w 2996"/>
                <a:gd name="T59" fmla="*/ 1298 h 2800"/>
                <a:gd name="T60" fmla="*/ 141 w 2996"/>
                <a:gd name="T61" fmla="*/ 1193 h 2800"/>
                <a:gd name="T62" fmla="*/ 189 w 2996"/>
                <a:gd name="T63" fmla="*/ 1055 h 2800"/>
                <a:gd name="T64" fmla="*/ 270 w 2996"/>
                <a:gd name="T65" fmla="*/ 950 h 2800"/>
                <a:gd name="T66" fmla="*/ 476 w 2996"/>
                <a:gd name="T67" fmla="*/ 848 h 2800"/>
                <a:gd name="T68" fmla="*/ 621 w 2996"/>
                <a:gd name="T69" fmla="*/ 798 h 2800"/>
                <a:gd name="T70" fmla="*/ 812 w 2996"/>
                <a:gd name="T71" fmla="*/ 730 h 2800"/>
                <a:gd name="T72" fmla="*/ 910 w 2996"/>
                <a:gd name="T73" fmla="*/ 561 h 2800"/>
                <a:gd name="T74" fmla="*/ 1008 w 2996"/>
                <a:gd name="T75" fmla="*/ 505 h 2800"/>
                <a:gd name="T76" fmla="*/ 1134 w 2996"/>
                <a:gd name="T77" fmla="*/ 375 h 2800"/>
                <a:gd name="T78" fmla="*/ 1232 w 2996"/>
                <a:gd name="T79" fmla="*/ 313 h 2800"/>
                <a:gd name="T80" fmla="*/ 1358 w 2996"/>
                <a:gd name="T81" fmla="*/ 307 h 2800"/>
                <a:gd name="T82" fmla="*/ 1476 w 2996"/>
                <a:gd name="T83" fmla="*/ 320 h 2800"/>
                <a:gd name="T84" fmla="*/ 1588 w 2996"/>
                <a:gd name="T85" fmla="*/ 159 h 2800"/>
                <a:gd name="T86" fmla="*/ 1743 w 2996"/>
                <a:gd name="T87" fmla="*/ 80 h 2800"/>
                <a:gd name="T88" fmla="*/ 1815 w 2996"/>
                <a:gd name="T89" fmla="*/ 95 h 2800"/>
                <a:gd name="T90" fmla="*/ 1988 w 2996"/>
                <a:gd name="T91" fmla="*/ 110 h 2800"/>
                <a:gd name="T92" fmla="*/ 2038 w 2996"/>
                <a:gd name="T93" fmla="*/ 189 h 2800"/>
                <a:gd name="T94" fmla="*/ 1954 w 2996"/>
                <a:gd name="T95" fmla="*/ 303 h 2800"/>
                <a:gd name="T96" fmla="*/ 2027 w 2996"/>
                <a:gd name="T97" fmla="*/ 443 h 2800"/>
                <a:gd name="T98" fmla="*/ 2161 w 2996"/>
                <a:gd name="T99" fmla="*/ 545 h 2800"/>
                <a:gd name="T100" fmla="*/ 2310 w 2996"/>
                <a:gd name="T101" fmla="*/ 525 h 2800"/>
                <a:gd name="T102" fmla="*/ 2381 w 2996"/>
                <a:gd name="T103" fmla="*/ 332 h 2800"/>
                <a:gd name="T104" fmla="*/ 2425 w 2996"/>
                <a:gd name="T105" fmla="*/ 177 h 2800"/>
                <a:gd name="T106" fmla="*/ 2466 w 2996"/>
                <a:gd name="T107" fmla="*/ 32 h 2800"/>
                <a:gd name="T108" fmla="*/ 2530 w 2996"/>
                <a:gd name="T109" fmla="*/ 105 h 2800"/>
                <a:gd name="T110" fmla="*/ 2540 w 2996"/>
                <a:gd name="T111" fmla="*/ 264 h 2800"/>
                <a:gd name="T112" fmla="*/ 2023 w 2996"/>
                <a:gd name="T113" fmla="*/ 2562 h 2800"/>
                <a:gd name="T114" fmla="*/ 1911 w 2996"/>
                <a:gd name="T115" fmla="*/ 2764 h 2800"/>
                <a:gd name="T116" fmla="*/ 1765 w 2996"/>
                <a:gd name="T117" fmla="*/ 2793 h 2800"/>
                <a:gd name="T118" fmla="*/ 1824 w 2996"/>
                <a:gd name="T119" fmla="*/ 2553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96" h="2800">
                  <a:moveTo>
                    <a:pt x="2540" y="264"/>
                  </a:moveTo>
                  <a:lnTo>
                    <a:pt x="2557" y="330"/>
                  </a:lnTo>
                  <a:lnTo>
                    <a:pt x="2610" y="298"/>
                  </a:lnTo>
                  <a:lnTo>
                    <a:pt x="2629" y="334"/>
                  </a:lnTo>
                  <a:lnTo>
                    <a:pt x="2659" y="368"/>
                  </a:lnTo>
                  <a:lnTo>
                    <a:pt x="2645" y="405"/>
                  </a:lnTo>
                  <a:lnTo>
                    <a:pt x="2647" y="478"/>
                  </a:lnTo>
                  <a:lnTo>
                    <a:pt x="2651" y="521"/>
                  </a:lnTo>
                  <a:lnTo>
                    <a:pt x="2667" y="531"/>
                  </a:lnTo>
                  <a:lnTo>
                    <a:pt x="2673" y="604"/>
                  </a:lnTo>
                  <a:lnTo>
                    <a:pt x="2656" y="648"/>
                  </a:lnTo>
                  <a:lnTo>
                    <a:pt x="2668" y="706"/>
                  </a:lnTo>
                  <a:lnTo>
                    <a:pt x="2738" y="750"/>
                  </a:lnTo>
                  <a:lnTo>
                    <a:pt x="2780" y="791"/>
                  </a:lnTo>
                  <a:lnTo>
                    <a:pt x="2821" y="828"/>
                  </a:lnTo>
                  <a:lnTo>
                    <a:pt x="2806" y="849"/>
                  </a:lnTo>
                  <a:lnTo>
                    <a:pt x="2835" y="902"/>
                  </a:lnTo>
                  <a:lnTo>
                    <a:pt x="2839" y="994"/>
                  </a:lnTo>
                  <a:lnTo>
                    <a:pt x="2873" y="975"/>
                  </a:lnTo>
                  <a:lnTo>
                    <a:pt x="2893" y="1012"/>
                  </a:lnTo>
                  <a:lnTo>
                    <a:pt x="2914" y="999"/>
                  </a:lnTo>
                  <a:lnTo>
                    <a:pt x="2901" y="1089"/>
                  </a:lnTo>
                  <a:lnTo>
                    <a:pt x="2937" y="1142"/>
                  </a:lnTo>
                  <a:lnTo>
                    <a:pt x="2961" y="1174"/>
                  </a:lnTo>
                  <a:lnTo>
                    <a:pt x="2996" y="1243"/>
                  </a:lnTo>
                  <a:lnTo>
                    <a:pt x="2994" y="1311"/>
                  </a:lnTo>
                  <a:lnTo>
                    <a:pt x="2979" y="1360"/>
                  </a:lnTo>
                  <a:lnTo>
                    <a:pt x="2955" y="1413"/>
                  </a:lnTo>
                  <a:lnTo>
                    <a:pt x="2963" y="1485"/>
                  </a:lnTo>
                  <a:lnTo>
                    <a:pt x="2930" y="1560"/>
                  </a:lnTo>
                  <a:lnTo>
                    <a:pt x="2902" y="1599"/>
                  </a:lnTo>
                  <a:lnTo>
                    <a:pt x="2851" y="1675"/>
                  </a:lnTo>
                  <a:lnTo>
                    <a:pt x="2832" y="1724"/>
                  </a:lnTo>
                  <a:lnTo>
                    <a:pt x="2792" y="1785"/>
                  </a:lnTo>
                  <a:lnTo>
                    <a:pt x="2726" y="1862"/>
                  </a:lnTo>
                  <a:lnTo>
                    <a:pt x="2654" y="1904"/>
                  </a:lnTo>
                  <a:lnTo>
                    <a:pt x="2597" y="1970"/>
                  </a:lnTo>
                  <a:lnTo>
                    <a:pt x="2553" y="2012"/>
                  </a:lnTo>
                  <a:lnTo>
                    <a:pt x="2496" y="2085"/>
                  </a:lnTo>
                  <a:lnTo>
                    <a:pt x="2448" y="2127"/>
                  </a:lnTo>
                  <a:lnTo>
                    <a:pt x="2397" y="2191"/>
                  </a:lnTo>
                  <a:lnTo>
                    <a:pt x="2357" y="2249"/>
                  </a:lnTo>
                  <a:lnTo>
                    <a:pt x="2347" y="2276"/>
                  </a:lnTo>
                  <a:lnTo>
                    <a:pt x="2290" y="2305"/>
                  </a:lnTo>
                  <a:lnTo>
                    <a:pt x="2210" y="2308"/>
                  </a:lnTo>
                  <a:lnTo>
                    <a:pt x="2127" y="2343"/>
                  </a:lnTo>
                  <a:lnTo>
                    <a:pt x="2077" y="2376"/>
                  </a:lnTo>
                  <a:lnTo>
                    <a:pt x="2014" y="2412"/>
                  </a:lnTo>
                  <a:lnTo>
                    <a:pt x="1977" y="2375"/>
                  </a:lnTo>
                  <a:lnTo>
                    <a:pt x="1943" y="2360"/>
                  </a:lnTo>
                  <a:lnTo>
                    <a:pt x="1977" y="2316"/>
                  </a:lnTo>
                  <a:lnTo>
                    <a:pt x="1930" y="2332"/>
                  </a:lnTo>
                  <a:lnTo>
                    <a:pt x="1836" y="2393"/>
                  </a:lnTo>
                  <a:lnTo>
                    <a:pt x="1788" y="2370"/>
                  </a:lnTo>
                  <a:lnTo>
                    <a:pt x="1756" y="2357"/>
                  </a:lnTo>
                  <a:lnTo>
                    <a:pt x="1719" y="2350"/>
                  </a:lnTo>
                  <a:lnTo>
                    <a:pt x="1664" y="2326"/>
                  </a:lnTo>
                  <a:lnTo>
                    <a:pt x="1646" y="2274"/>
                  </a:lnTo>
                  <a:lnTo>
                    <a:pt x="1665" y="2210"/>
                  </a:lnTo>
                  <a:lnTo>
                    <a:pt x="1669" y="2167"/>
                  </a:lnTo>
                  <a:lnTo>
                    <a:pt x="1651" y="2132"/>
                  </a:lnTo>
                  <a:lnTo>
                    <a:pt x="1587" y="2122"/>
                  </a:lnTo>
                  <a:lnTo>
                    <a:pt x="1630" y="2081"/>
                  </a:lnTo>
                  <a:lnTo>
                    <a:pt x="1641" y="2018"/>
                  </a:lnTo>
                  <a:lnTo>
                    <a:pt x="1580" y="2077"/>
                  </a:lnTo>
                  <a:lnTo>
                    <a:pt x="1510" y="2092"/>
                  </a:lnTo>
                  <a:lnTo>
                    <a:pt x="1568" y="2045"/>
                  </a:lnTo>
                  <a:lnTo>
                    <a:pt x="1600" y="1996"/>
                  </a:lnTo>
                  <a:lnTo>
                    <a:pt x="1646" y="1955"/>
                  </a:lnTo>
                  <a:lnTo>
                    <a:pt x="1667" y="1892"/>
                  </a:lnTo>
                  <a:lnTo>
                    <a:pt x="1578" y="1964"/>
                  </a:lnTo>
                  <a:lnTo>
                    <a:pt x="1521" y="1993"/>
                  </a:lnTo>
                  <a:lnTo>
                    <a:pt x="1464" y="2061"/>
                  </a:lnTo>
                  <a:lnTo>
                    <a:pt x="1424" y="2026"/>
                  </a:lnTo>
                  <a:lnTo>
                    <a:pt x="1446" y="1981"/>
                  </a:lnTo>
                  <a:lnTo>
                    <a:pt x="1427" y="1919"/>
                  </a:lnTo>
                  <a:lnTo>
                    <a:pt x="1402" y="1888"/>
                  </a:lnTo>
                  <a:lnTo>
                    <a:pt x="1424" y="1868"/>
                  </a:lnTo>
                  <a:lnTo>
                    <a:pt x="1352" y="1816"/>
                  </a:lnTo>
                  <a:lnTo>
                    <a:pt x="1303" y="1814"/>
                  </a:lnTo>
                  <a:lnTo>
                    <a:pt x="1250" y="1773"/>
                  </a:lnTo>
                  <a:lnTo>
                    <a:pt x="1118" y="1781"/>
                  </a:lnTo>
                  <a:lnTo>
                    <a:pt x="1014" y="1811"/>
                  </a:lnTo>
                  <a:lnTo>
                    <a:pt x="922" y="1840"/>
                  </a:lnTo>
                  <a:lnTo>
                    <a:pt x="856" y="1834"/>
                  </a:lnTo>
                  <a:lnTo>
                    <a:pt x="764" y="1877"/>
                  </a:lnTo>
                  <a:lnTo>
                    <a:pt x="694" y="1897"/>
                  </a:lnTo>
                  <a:lnTo>
                    <a:pt x="664" y="1942"/>
                  </a:lnTo>
                  <a:lnTo>
                    <a:pt x="624" y="1976"/>
                  </a:lnTo>
                  <a:lnTo>
                    <a:pt x="563" y="1978"/>
                  </a:lnTo>
                  <a:lnTo>
                    <a:pt x="515" y="1986"/>
                  </a:lnTo>
                  <a:lnTo>
                    <a:pt x="458" y="1970"/>
                  </a:lnTo>
                  <a:lnTo>
                    <a:pt x="404" y="1979"/>
                  </a:lnTo>
                  <a:lnTo>
                    <a:pt x="353" y="1983"/>
                  </a:lnTo>
                  <a:lnTo>
                    <a:pt x="294" y="2029"/>
                  </a:lnTo>
                  <a:lnTo>
                    <a:pt x="274" y="2025"/>
                  </a:lnTo>
                  <a:lnTo>
                    <a:pt x="230" y="2049"/>
                  </a:lnTo>
                  <a:lnTo>
                    <a:pt x="185" y="2076"/>
                  </a:lnTo>
                  <a:lnTo>
                    <a:pt x="135" y="2072"/>
                  </a:lnTo>
                  <a:lnTo>
                    <a:pt x="87" y="2072"/>
                  </a:lnTo>
                  <a:lnTo>
                    <a:pt x="32" y="2018"/>
                  </a:lnTo>
                  <a:lnTo>
                    <a:pt x="0" y="2002"/>
                  </a:lnTo>
                  <a:lnTo>
                    <a:pt x="19" y="1953"/>
                  </a:lnTo>
                  <a:lnTo>
                    <a:pt x="59" y="1942"/>
                  </a:lnTo>
                  <a:lnTo>
                    <a:pt x="78" y="1923"/>
                  </a:lnTo>
                  <a:lnTo>
                    <a:pt x="86" y="1892"/>
                  </a:lnTo>
                  <a:lnTo>
                    <a:pt x="115" y="1833"/>
                  </a:lnTo>
                  <a:lnTo>
                    <a:pt x="124" y="1783"/>
                  </a:lnTo>
                  <a:lnTo>
                    <a:pt x="114" y="1697"/>
                  </a:lnTo>
                  <a:lnTo>
                    <a:pt x="117" y="1648"/>
                  </a:lnTo>
                  <a:lnTo>
                    <a:pt x="135" y="1600"/>
                  </a:lnTo>
                  <a:lnTo>
                    <a:pt x="123" y="1544"/>
                  </a:lnTo>
                  <a:lnTo>
                    <a:pt x="128" y="1519"/>
                  </a:lnTo>
                  <a:lnTo>
                    <a:pt x="105" y="1486"/>
                  </a:lnTo>
                  <a:lnTo>
                    <a:pt x="115" y="1419"/>
                  </a:lnTo>
                  <a:lnTo>
                    <a:pt x="91" y="1352"/>
                  </a:lnTo>
                  <a:lnTo>
                    <a:pt x="90" y="1315"/>
                  </a:lnTo>
                  <a:lnTo>
                    <a:pt x="113" y="1352"/>
                  </a:lnTo>
                  <a:lnTo>
                    <a:pt x="108" y="1273"/>
                  </a:lnTo>
                  <a:lnTo>
                    <a:pt x="138" y="1298"/>
                  </a:lnTo>
                  <a:lnTo>
                    <a:pt x="151" y="1331"/>
                  </a:lnTo>
                  <a:lnTo>
                    <a:pt x="161" y="1287"/>
                  </a:lnTo>
                  <a:lnTo>
                    <a:pt x="142" y="1220"/>
                  </a:lnTo>
                  <a:lnTo>
                    <a:pt x="141" y="1193"/>
                  </a:lnTo>
                  <a:lnTo>
                    <a:pt x="130" y="1168"/>
                  </a:lnTo>
                  <a:lnTo>
                    <a:pt x="149" y="1119"/>
                  </a:lnTo>
                  <a:lnTo>
                    <a:pt x="169" y="1098"/>
                  </a:lnTo>
                  <a:lnTo>
                    <a:pt x="189" y="1055"/>
                  </a:lnTo>
                  <a:lnTo>
                    <a:pt x="191" y="1005"/>
                  </a:lnTo>
                  <a:lnTo>
                    <a:pt x="235" y="944"/>
                  </a:lnTo>
                  <a:lnTo>
                    <a:pt x="227" y="1009"/>
                  </a:lnTo>
                  <a:lnTo>
                    <a:pt x="270" y="950"/>
                  </a:lnTo>
                  <a:lnTo>
                    <a:pt x="336" y="922"/>
                  </a:lnTo>
                  <a:lnTo>
                    <a:pt x="379" y="886"/>
                  </a:lnTo>
                  <a:lnTo>
                    <a:pt x="442" y="854"/>
                  </a:lnTo>
                  <a:lnTo>
                    <a:pt x="476" y="848"/>
                  </a:lnTo>
                  <a:lnTo>
                    <a:pt x="495" y="858"/>
                  </a:lnTo>
                  <a:lnTo>
                    <a:pt x="559" y="826"/>
                  </a:lnTo>
                  <a:lnTo>
                    <a:pt x="606" y="817"/>
                  </a:lnTo>
                  <a:lnTo>
                    <a:pt x="621" y="798"/>
                  </a:lnTo>
                  <a:lnTo>
                    <a:pt x="642" y="791"/>
                  </a:lnTo>
                  <a:lnTo>
                    <a:pt x="682" y="793"/>
                  </a:lnTo>
                  <a:lnTo>
                    <a:pt x="765" y="768"/>
                  </a:lnTo>
                  <a:lnTo>
                    <a:pt x="812" y="730"/>
                  </a:lnTo>
                  <a:lnTo>
                    <a:pt x="840" y="684"/>
                  </a:lnTo>
                  <a:lnTo>
                    <a:pt x="891" y="641"/>
                  </a:lnTo>
                  <a:lnTo>
                    <a:pt x="900" y="607"/>
                  </a:lnTo>
                  <a:lnTo>
                    <a:pt x="910" y="561"/>
                  </a:lnTo>
                  <a:lnTo>
                    <a:pt x="974" y="489"/>
                  </a:lnTo>
                  <a:lnTo>
                    <a:pt x="993" y="562"/>
                  </a:lnTo>
                  <a:lnTo>
                    <a:pt x="1028" y="545"/>
                  </a:lnTo>
                  <a:lnTo>
                    <a:pt x="1008" y="505"/>
                  </a:lnTo>
                  <a:lnTo>
                    <a:pt x="1038" y="464"/>
                  </a:lnTo>
                  <a:lnTo>
                    <a:pt x="1068" y="482"/>
                  </a:lnTo>
                  <a:lnTo>
                    <a:pt x="1087" y="417"/>
                  </a:lnTo>
                  <a:lnTo>
                    <a:pt x="1134" y="375"/>
                  </a:lnTo>
                  <a:lnTo>
                    <a:pt x="1157" y="342"/>
                  </a:lnTo>
                  <a:lnTo>
                    <a:pt x="1196" y="327"/>
                  </a:lnTo>
                  <a:lnTo>
                    <a:pt x="1201" y="303"/>
                  </a:lnTo>
                  <a:lnTo>
                    <a:pt x="1232" y="313"/>
                  </a:lnTo>
                  <a:lnTo>
                    <a:pt x="1236" y="292"/>
                  </a:lnTo>
                  <a:lnTo>
                    <a:pt x="1271" y="280"/>
                  </a:lnTo>
                  <a:lnTo>
                    <a:pt x="1308" y="268"/>
                  </a:lnTo>
                  <a:lnTo>
                    <a:pt x="1358" y="307"/>
                  </a:lnTo>
                  <a:lnTo>
                    <a:pt x="1392" y="358"/>
                  </a:lnTo>
                  <a:lnTo>
                    <a:pt x="1439" y="358"/>
                  </a:lnTo>
                  <a:lnTo>
                    <a:pt x="1485" y="366"/>
                  </a:lnTo>
                  <a:lnTo>
                    <a:pt x="1476" y="320"/>
                  </a:lnTo>
                  <a:lnTo>
                    <a:pt x="1521" y="251"/>
                  </a:lnTo>
                  <a:lnTo>
                    <a:pt x="1558" y="229"/>
                  </a:lnTo>
                  <a:lnTo>
                    <a:pt x="1549" y="208"/>
                  </a:lnTo>
                  <a:lnTo>
                    <a:pt x="1588" y="159"/>
                  </a:lnTo>
                  <a:lnTo>
                    <a:pt x="1637" y="129"/>
                  </a:lnTo>
                  <a:lnTo>
                    <a:pt x="1674" y="139"/>
                  </a:lnTo>
                  <a:lnTo>
                    <a:pt x="1739" y="123"/>
                  </a:lnTo>
                  <a:lnTo>
                    <a:pt x="1743" y="80"/>
                  </a:lnTo>
                  <a:lnTo>
                    <a:pt x="1691" y="52"/>
                  </a:lnTo>
                  <a:lnTo>
                    <a:pt x="1733" y="39"/>
                  </a:lnTo>
                  <a:lnTo>
                    <a:pt x="1780" y="60"/>
                  </a:lnTo>
                  <a:lnTo>
                    <a:pt x="1815" y="95"/>
                  </a:lnTo>
                  <a:lnTo>
                    <a:pt x="1876" y="117"/>
                  </a:lnTo>
                  <a:lnTo>
                    <a:pt x="1898" y="108"/>
                  </a:lnTo>
                  <a:lnTo>
                    <a:pt x="1941" y="135"/>
                  </a:lnTo>
                  <a:lnTo>
                    <a:pt x="1988" y="110"/>
                  </a:lnTo>
                  <a:lnTo>
                    <a:pt x="2015" y="118"/>
                  </a:lnTo>
                  <a:lnTo>
                    <a:pt x="2035" y="101"/>
                  </a:lnTo>
                  <a:lnTo>
                    <a:pt x="2064" y="143"/>
                  </a:lnTo>
                  <a:lnTo>
                    <a:pt x="2038" y="189"/>
                  </a:lnTo>
                  <a:lnTo>
                    <a:pt x="2005" y="223"/>
                  </a:lnTo>
                  <a:lnTo>
                    <a:pt x="1978" y="226"/>
                  </a:lnTo>
                  <a:lnTo>
                    <a:pt x="1982" y="260"/>
                  </a:lnTo>
                  <a:lnTo>
                    <a:pt x="1954" y="303"/>
                  </a:lnTo>
                  <a:lnTo>
                    <a:pt x="1921" y="345"/>
                  </a:lnTo>
                  <a:lnTo>
                    <a:pt x="1923" y="369"/>
                  </a:lnTo>
                  <a:lnTo>
                    <a:pt x="1974" y="416"/>
                  </a:lnTo>
                  <a:lnTo>
                    <a:pt x="2027" y="443"/>
                  </a:lnTo>
                  <a:lnTo>
                    <a:pt x="2060" y="472"/>
                  </a:lnTo>
                  <a:lnTo>
                    <a:pt x="2105" y="523"/>
                  </a:lnTo>
                  <a:lnTo>
                    <a:pt x="2126" y="523"/>
                  </a:lnTo>
                  <a:lnTo>
                    <a:pt x="2161" y="545"/>
                  </a:lnTo>
                  <a:lnTo>
                    <a:pt x="2167" y="571"/>
                  </a:lnTo>
                  <a:lnTo>
                    <a:pt x="2232" y="600"/>
                  </a:lnTo>
                  <a:lnTo>
                    <a:pt x="2287" y="571"/>
                  </a:lnTo>
                  <a:lnTo>
                    <a:pt x="2310" y="525"/>
                  </a:lnTo>
                  <a:lnTo>
                    <a:pt x="2332" y="487"/>
                  </a:lnTo>
                  <a:lnTo>
                    <a:pt x="2350" y="440"/>
                  </a:lnTo>
                  <a:lnTo>
                    <a:pt x="2384" y="373"/>
                  </a:lnTo>
                  <a:lnTo>
                    <a:pt x="2381" y="332"/>
                  </a:lnTo>
                  <a:lnTo>
                    <a:pt x="2390" y="307"/>
                  </a:lnTo>
                  <a:lnTo>
                    <a:pt x="2389" y="258"/>
                  </a:lnTo>
                  <a:lnTo>
                    <a:pt x="2408" y="194"/>
                  </a:lnTo>
                  <a:lnTo>
                    <a:pt x="2425" y="177"/>
                  </a:lnTo>
                  <a:lnTo>
                    <a:pt x="2417" y="148"/>
                  </a:lnTo>
                  <a:lnTo>
                    <a:pt x="2441" y="103"/>
                  </a:lnTo>
                  <a:lnTo>
                    <a:pt x="2461" y="56"/>
                  </a:lnTo>
                  <a:lnTo>
                    <a:pt x="2466" y="32"/>
                  </a:lnTo>
                  <a:lnTo>
                    <a:pt x="2498" y="0"/>
                  </a:lnTo>
                  <a:lnTo>
                    <a:pt x="2514" y="42"/>
                  </a:lnTo>
                  <a:lnTo>
                    <a:pt x="2512" y="95"/>
                  </a:lnTo>
                  <a:lnTo>
                    <a:pt x="2530" y="105"/>
                  </a:lnTo>
                  <a:lnTo>
                    <a:pt x="2528" y="141"/>
                  </a:lnTo>
                  <a:lnTo>
                    <a:pt x="2549" y="184"/>
                  </a:lnTo>
                  <a:lnTo>
                    <a:pt x="2548" y="233"/>
                  </a:lnTo>
                  <a:lnTo>
                    <a:pt x="2540" y="264"/>
                  </a:lnTo>
                  <a:moveTo>
                    <a:pt x="1865" y="2560"/>
                  </a:moveTo>
                  <a:lnTo>
                    <a:pt x="1914" y="2590"/>
                  </a:lnTo>
                  <a:lnTo>
                    <a:pt x="1959" y="2578"/>
                  </a:lnTo>
                  <a:lnTo>
                    <a:pt x="2023" y="2562"/>
                  </a:lnTo>
                  <a:lnTo>
                    <a:pt x="2061" y="2567"/>
                  </a:lnTo>
                  <a:lnTo>
                    <a:pt x="2004" y="2667"/>
                  </a:lnTo>
                  <a:lnTo>
                    <a:pt x="1962" y="2696"/>
                  </a:lnTo>
                  <a:lnTo>
                    <a:pt x="1911" y="2764"/>
                  </a:lnTo>
                  <a:lnTo>
                    <a:pt x="1902" y="2741"/>
                  </a:lnTo>
                  <a:lnTo>
                    <a:pt x="1816" y="2800"/>
                  </a:lnTo>
                  <a:lnTo>
                    <a:pt x="1805" y="2795"/>
                  </a:lnTo>
                  <a:lnTo>
                    <a:pt x="1765" y="2793"/>
                  </a:lnTo>
                  <a:lnTo>
                    <a:pt x="1769" y="2721"/>
                  </a:lnTo>
                  <a:lnTo>
                    <a:pt x="1795" y="2665"/>
                  </a:lnTo>
                  <a:lnTo>
                    <a:pt x="1800" y="2592"/>
                  </a:lnTo>
                  <a:lnTo>
                    <a:pt x="1824" y="2553"/>
                  </a:lnTo>
                  <a:lnTo>
                    <a:pt x="1865" y="2560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3" name="Freeform 232"/>
            <p:cNvSpPr>
              <a:spLocks/>
            </p:cNvSpPr>
            <p:nvPr/>
          </p:nvSpPr>
          <p:spPr bwMode="auto">
            <a:xfrm>
              <a:off x="5560585" y="2552570"/>
              <a:ext cx="231941" cy="104374"/>
            </a:xfrm>
            <a:custGeom>
              <a:avLst/>
              <a:gdLst>
                <a:gd name="T0" fmla="*/ 120 w 120"/>
                <a:gd name="T1" fmla="*/ 19 h 54"/>
                <a:gd name="T2" fmla="*/ 119 w 120"/>
                <a:gd name="T3" fmla="*/ 27 h 54"/>
                <a:gd name="T4" fmla="*/ 110 w 120"/>
                <a:gd name="T5" fmla="*/ 27 h 54"/>
                <a:gd name="T6" fmla="*/ 114 w 120"/>
                <a:gd name="T7" fmla="*/ 32 h 54"/>
                <a:gd name="T8" fmla="*/ 109 w 120"/>
                <a:gd name="T9" fmla="*/ 45 h 54"/>
                <a:gd name="T10" fmla="*/ 107 w 120"/>
                <a:gd name="T11" fmla="*/ 48 h 54"/>
                <a:gd name="T12" fmla="*/ 92 w 120"/>
                <a:gd name="T13" fmla="*/ 49 h 54"/>
                <a:gd name="T14" fmla="*/ 85 w 120"/>
                <a:gd name="T15" fmla="*/ 54 h 54"/>
                <a:gd name="T16" fmla="*/ 71 w 120"/>
                <a:gd name="T17" fmla="*/ 52 h 54"/>
                <a:gd name="T18" fmla="*/ 47 w 120"/>
                <a:gd name="T19" fmla="*/ 47 h 54"/>
                <a:gd name="T20" fmla="*/ 43 w 120"/>
                <a:gd name="T21" fmla="*/ 40 h 54"/>
                <a:gd name="T22" fmla="*/ 27 w 120"/>
                <a:gd name="T23" fmla="*/ 43 h 54"/>
                <a:gd name="T24" fmla="*/ 25 w 120"/>
                <a:gd name="T25" fmla="*/ 47 h 54"/>
                <a:gd name="T26" fmla="*/ 15 w 120"/>
                <a:gd name="T27" fmla="*/ 44 h 54"/>
                <a:gd name="T28" fmla="*/ 7 w 120"/>
                <a:gd name="T29" fmla="*/ 44 h 54"/>
                <a:gd name="T30" fmla="*/ 0 w 120"/>
                <a:gd name="T31" fmla="*/ 40 h 54"/>
                <a:gd name="T32" fmla="*/ 2 w 120"/>
                <a:gd name="T33" fmla="*/ 35 h 54"/>
                <a:gd name="T34" fmla="*/ 1 w 120"/>
                <a:gd name="T35" fmla="*/ 31 h 54"/>
                <a:gd name="T36" fmla="*/ 6 w 120"/>
                <a:gd name="T37" fmla="*/ 30 h 54"/>
                <a:gd name="T38" fmla="*/ 15 w 120"/>
                <a:gd name="T39" fmla="*/ 36 h 54"/>
                <a:gd name="T40" fmla="*/ 16 w 120"/>
                <a:gd name="T41" fmla="*/ 30 h 54"/>
                <a:gd name="T42" fmla="*/ 31 w 120"/>
                <a:gd name="T43" fmla="*/ 31 h 54"/>
                <a:gd name="T44" fmla="*/ 42 w 120"/>
                <a:gd name="T45" fmla="*/ 28 h 54"/>
                <a:gd name="T46" fmla="*/ 50 w 120"/>
                <a:gd name="T47" fmla="*/ 28 h 54"/>
                <a:gd name="T48" fmla="*/ 55 w 120"/>
                <a:gd name="T49" fmla="*/ 32 h 54"/>
                <a:gd name="T50" fmla="*/ 57 w 120"/>
                <a:gd name="T51" fmla="*/ 29 h 54"/>
                <a:gd name="T52" fmla="*/ 53 w 120"/>
                <a:gd name="T53" fmla="*/ 16 h 54"/>
                <a:gd name="T54" fmla="*/ 59 w 120"/>
                <a:gd name="T55" fmla="*/ 13 h 54"/>
                <a:gd name="T56" fmla="*/ 64 w 120"/>
                <a:gd name="T57" fmla="*/ 4 h 54"/>
                <a:gd name="T58" fmla="*/ 77 w 120"/>
                <a:gd name="T59" fmla="*/ 10 h 54"/>
                <a:gd name="T60" fmla="*/ 85 w 120"/>
                <a:gd name="T61" fmla="*/ 2 h 54"/>
                <a:gd name="T62" fmla="*/ 90 w 120"/>
                <a:gd name="T63" fmla="*/ 0 h 54"/>
                <a:gd name="T64" fmla="*/ 103 w 120"/>
                <a:gd name="T65" fmla="*/ 7 h 54"/>
                <a:gd name="T66" fmla="*/ 111 w 120"/>
                <a:gd name="T67" fmla="*/ 6 h 54"/>
                <a:gd name="T68" fmla="*/ 119 w 120"/>
                <a:gd name="T69" fmla="*/ 9 h 54"/>
                <a:gd name="T70" fmla="*/ 118 w 120"/>
                <a:gd name="T71" fmla="*/ 12 h 54"/>
                <a:gd name="T72" fmla="*/ 120 w 120"/>
                <a:gd name="T73" fmla="*/ 1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0" h="54">
                  <a:moveTo>
                    <a:pt x="120" y="19"/>
                  </a:moveTo>
                  <a:lnTo>
                    <a:pt x="119" y="27"/>
                  </a:lnTo>
                  <a:lnTo>
                    <a:pt x="110" y="27"/>
                  </a:lnTo>
                  <a:lnTo>
                    <a:pt x="114" y="32"/>
                  </a:lnTo>
                  <a:lnTo>
                    <a:pt x="109" y="45"/>
                  </a:lnTo>
                  <a:lnTo>
                    <a:pt x="107" y="48"/>
                  </a:lnTo>
                  <a:lnTo>
                    <a:pt x="92" y="49"/>
                  </a:lnTo>
                  <a:lnTo>
                    <a:pt x="85" y="54"/>
                  </a:lnTo>
                  <a:lnTo>
                    <a:pt x="71" y="52"/>
                  </a:lnTo>
                  <a:lnTo>
                    <a:pt x="47" y="47"/>
                  </a:lnTo>
                  <a:lnTo>
                    <a:pt x="43" y="40"/>
                  </a:lnTo>
                  <a:lnTo>
                    <a:pt x="27" y="43"/>
                  </a:lnTo>
                  <a:lnTo>
                    <a:pt x="25" y="47"/>
                  </a:lnTo>
                  <a:lnTo>
                    <a:pt x="15" y="44"/>
                  </a:lnTo>
                  <a:lnTo>
                    <a:pt x="7" y="44"/>
                  </a:lnTo>
                  <a:lnTo>
                    <a:pt x="0" y="40"/>
                  </a:lnTo>
                  <a:lnTo>
                    <a:pt x="2" y="35"/>
                  </a:lnTo>
                  <a:lnTo>
                    <a:pt x="1" y="31"/>
                  </a:lnTo>
                  <a:lnTo>
                    <a:pt x="6" y="30"/>
                  </a:lnTo>
                  <a:lnTo>
                    <a:pt x="15" y="36"/>
                  </a:lnTo>
                  <a:lnTo>
                    <a:pt x="16" y="30"/>
                  </a:lnTo>
                  <a:lnTo>
                    <a:pt x="31" y="31"/>
                  </a:lnTo>
                  <a:lnTo>
                    <a:pt x="42" y="28"/>
                  </a:lnTo>
                  <a:lnTo>
                    <a:pt x="50" y="28"/>
                  </a:lnTo>
                  <a:lnTo>
                    <a:pt x="55" y="32"/>
                  </a:lnTo>
                  <a:lnTo>
                    <a:pt x="57" y="29"/>
                  </a:lnTo>
                  <a:lnTo>
                    <a:pt x="53" y="16"/>
                  </a:lnTo>
                  <a:lnTo>
                    <a:pt x="59" y="13"/>
                  </a:lnTo>
                  <a:lnTo>
                    <a:pt x="64" y="4"/>
                  </a:lnTo>
                  <a:lnTo>
                    <a:pt x="77" y="10"/>
                  </a:lnTo>
                  <a:lnTo>
                    <a:pt x="85" y="2"/>
                  </a:lnTo>
                  <a:lnTo>
                    <a:pt x="90" y="0"/>
                  </a:lnTo>
                  <a:lnTo>
                    <a:pt x="103" y="7"/>
                  </a:lnTo>
                  <a:lnTo>
                    <a:pt x="111" y="6"/>
                  </a:lnTo>
                  <a:lnTo>
                    <a:pt x="119" y="9"/>
                  </a:lnTo>
                  <a:lnTo>
                    <a:pt x="118" y="12"/>
                  </a:lnTo>
                  <a:lnTo>
                    <a:pt x="120" y="1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4" name="Freeform 233"/>
            <p:cNvSpPr>
              <a:spLocks/>
            </p:cNvSpPr>
            <p:nvPr/>
          </p:nvSpPr>
          <p:spPr bwMode="auto">
            <a:xfrm>
              <a:off x="6729957" y="2921744"/>
              <a:ext cx="50254" cy="38657"/>
            </a:xfrm>
            <a:custGeom>
              <a:avLst/>
              <a:gdLst>
                <a:gd name="T0" fmla="*/ 14 w 108"/>
                <a:gd name="T1" fmla="*/ 1 h 85"/>
                <a:gd name="T2" fmla="*/ 38 w 108"/>
                <a:gd name="T3" fmla="*/ 23 h 85"/>
                <a:gd name="T4" fmla="*/ 69 w 108"/>
                <a:gd name="T5" fmla="*/ 23 h 85"/>
                <a:gd name="T6" fmla="*/ 71 w 108"/>
                <a:gd name="T7" fmla="*/ 36 h 85"/>
                <a:gd name="T8" fmla="*/ 108 w 108"/>
                <a:gd name="T9" fmla="*/ 85 h 85"/>
                <a:gd name="T10" fmla="*/ 58 w 108"/>
                <a:gd name="T11" fmla="*/ 74 h 85"/>
                <a:gd name="T12" fmla="*/ 16 w 108"/>
                <a:gd name="T13" fmla="*/ 35 h 85"/>
                <a:gd name="T14" fmla="*/ 0 w 108"/>
                <a:gd name="T15" fmla="*/ 3 h 85"/>
                <a:gd name="T16" fmla="*/ 14 w 108"/>
                <a:gd name="T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85">
                  <a:moveTo>
                    <a:pt x="14" y="1"/>
                  </a:moveTo>
                  <a:lnTo>
                    <a:pt x="38" y="23"/>
                  </a:lnTo>
                  <a:lnTo>
                    <a:pt x="69" y="23"/>
                  </a:lnTo>
                  <a:lnTo>
                    <a:pt x="71" y="36"/>
                  </a:lnTo>
                  <a:lnTo>
                    <a:pt x="108" y="85"/>
                  </a:lnTo>
                  <a:lnTo>
                    <a:pt x="58" y="74"/>
                  </a:lnTo>
                  <a:lnTo>
                    <a:pt x="16" y="35"/>
                  </a:lnTo>
                  <a:lnTo>
                    <a:pt x="0" y="3"/>
                  </a:lnTo>
                  <a:lnTo>
                    <a:pt x="14" y="0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5" name="Freeform 234"/>
            <p:cNvSpPr>
              <a:spLocks/>
            </p:cNvSpPr>
            <p:nvPr/>
          </p:nvSpPr>
          <p:spPr bwMode="auto">
            <a:xfrm>
              <a:off x="6724158" y="2836699"/>
              <a:ext cx="183621" cy="143031"/>
            </a:xfrm>
            <a:custGeom>
              <a:avLst/>
              <a:gdLst>
                <a:gd name="T0" fmla="*/ 40 w 95"/>
                <a:gd name="T1" fmla="*/ 13 h 74"/>
                <a:gd name="T2" fmla="*/ 48 w 95"/>
                <a:gd name="T3" fmla="*/ 15 h 74"/>
                <a:gd name="T4" fmla="*/ 50 w 95"/>
                <a:gd name="T5" fmla="*/ 9 h 74"/>
                <a:gd name="T6" fmla="*/ 58 w 95"/>
                <a:gd name="T7" fmla="*/ 1 h 74"/>
                <a:gd name="T8" fmla="*/ 69 w 95"/>
                <a:gd name="T9" fmla="*/ 12 h 74"/>
                <a:gd name="T10" fmla="*/ 81 w 95"/>
                <a:gd name="T11" fmla="*/ 27 h 74"/>
                <a:gd name="T12" fmla="*/ 89 w 95"/>
                <a:gd name="T13" fmla="*/ 28 h 74"/>
                <a:gd name="T14" fmla="*/ 95 w 95"/>
                <a:gd name="T15" fmla="*/ 33 h 74"/>
                <a:gd name="T16" fmla="*/ 82 w 95"/>
                <a:gd name="T17" fmla="*/ 35 h 74"/>
                <a:gd name="T18" fmla="*/ 82 w 95"/>
                <a:gd name="T19" fmla="*/ 51 h 74"/>
                <a:gd name="T20" fmla="*/ 80 w 95"/>
                <a:gd name="T21" fmla="*/ 58 h 74"/>
                <a:gd name="T22" fmla="*/ 75 w 95"/>
                <a:gd name="T23" fmla="*/ 63 h 74"/>
                <a:gd name="T24" fmla="*/ 77 w 95"/>
                <a:gd name="T25" fmla="*/ 73 h 74"/>
                <a:gd name="T26" fmla="*/ 73 w 95"/>
                <a:gd name="T27" fmla="*/ 74 h 74"/>
                <a:gd name="T28" fmla="*/ 61 w 95"/>
                <a:gd name="T29" fmla="*/ 63 h 74"/>
                <a:gd name="T30" fmla="*/ 65 w 95"/>
                <a:gd name="T31" fmla="*/ 53 h 74"/>
                <a:gd name="T32" fmla="*/ 59 w 95"/>
                <a:gd name="T33" fmla="*/ 47 h 74"/>
                <a:gd name="T34" fmla="*/ 52 w 95"/>
                <a:gd name="T35" fmla="*/ 49 h 74"/>
                <a:gd name="T36" fmla="*/ 35 w 95"/>
                <a:gd name="T37" fmla="*/ 64 h 74"/>
                <a:gd name="T38" fmla="*/ 32 w 95"/>
                <a:gd name="T39" fmla="*/ 49 h 74"/>
                <a:gd name="T40" fmla="*/ 24 w 95"/>
                <a:gd name="T41" fmla="*/ 46 h 74"/>
                <a:gd name="T42" fmla="*/ 16 w 95"/>
                <a:gd name="T43" fmla="*/ 40 h 74"/>
                <a:gd name="T44" fmla="*/ 19 w 95"/>
                <a:gd name="T45" fmla="*/ 34 h 74"/>
                <a:gd name="T46" fmla="*/ 9 w 95"/>
                <a:gd name="T47" fmla="*/ 27 h 74"/>
                <a:gd name="T48" fmla="*/ 11 w 95"/>
                <a:gd name="T49" fmla="*/ 22 h 74"/>
                <a:gd name="T50" fmla="*/ 4 w 95"/>
                <a:gd name="T51" fmla="*/ 18 h 74"/>
                <a:gd name="T52" fmla="*/ 0 w 95"/>
                <a:gd name="T53" fmla="*/ 13 h 74"/>
                <a:gd name="T54" fmla="*/ 3 w 95"/>
                <a:gd name="T55" fmla="*/ 9 h 74"/>
                <a:gd name="T56" fmla="*/ 17 w 95"/>
                <a:gd name="T57" fmla="*/ 15 h 74"/>
                <a:gd name="T58" fmla="*/ 26 w 95"/>
                <a:gd name="T59" fmla="*/ 17 h 74"/>
                <a:gd name="T60" fmla="*/ 28 w 95"/>
                <a:gd name="T61" fmla="*/ 14 h 74"/>
                <a:gd name="T62" fmla="*/ 18 w 95"/>
                <a:gd name="T63" fmla="*/ 3 h 74"/>
                <a:gd name="T64" fmla="*/ 21 w 95"/>
                <a:gd name="T65" fmla="*/ 0 h 74"/>
                <a:gd name="T66" fmla="*/ 26 w 95"/>
                <a:gd name="T67" fmla="*/ 1 h 74"/>
                <a:gd name="T68" fmla="*/ 40 w 95"/>
                <a:gd name="T69" fmla="*/ 1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5" h="74">
                  <a:moveTo>
                    <a:pt x="40" y="13"/>
                  </a:moveTo>
                  <a:lnTo>
                    <a:pt x="48" y="15"/>
                  </a:lnTo>
                  <a:lnTo>
                    <a:pt x="50" y="9"/>
                  </a:lnTo>
                  <a:lnTo>
                    <a:pt x="58" y="1"/>
                  </a:lnTo>
                  <a:lnTo>
                    <a:pt x="69" y="12"/>
                  </a:lnTo>
                  <a:lnTo>
                    <a:pt x="81" y="27"/>
                  </a:lnTo>
                  <a:lnTo>
                    <a:pt x="89" y="28"/>
                  </a:lnTo>
                  <a:lnTo>
                    <a:pt x="95" y="33"/>
                  </a:lnTo>
                  <a:lnTo>
                    <a:pt x="82" y="35"/>
                  </a:lnTo>
                  <a:lnTo>
                    <a:pt x="82" y="51"/>
                  </a:lnTo>
                  <a:lnTo>
                    <a:pt x="80" y="58"/>
                  </a:lnTo>
                  <a:lnTo>
                    <a:pt x="75" y="63"/>
                  </a:lnTo>
                  <a:lnTo>
                    <a:pt x="77" y="73"/>
                  </a:lnTo>
                  <a:lnTo>
                    <a:pt x="73" y="74"/>
                  </a:lnTo>
                  <a:lnTo>
                    <a:pt x="61" y="63"/>
                  </a:lnTo>
                  <a:lnTo>
                    <a:pt x="65" y="53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35" y="64"/>
                  </a:lnTo>
                  <a:lnTo>
                    <a:pt x="32" y="49"/>
                  </a:lnTo>
                  <a:lnTo>
                    <a:pt x="24" y="46"/>
                  </a:lnTo>
                  <a:lnTo>
                    <a:pt x="16" y="40"/>
                  </a:lnTo>
                  <a:lnTo>
                    <a:pt x="19" y="34"/>
                  </a:lnTo>
                  <a:lnTo>
                    <a:pt x="9" y="27"/>
                  </a:lnTo>
                  <a:lnTo>
                    <a:pt x="11" y="22"/>
                  </a:lnTo>
                  <a:lnTo>
                    <a:pt x="4" y="18"/>
                  </a:lnTo>
                  <a:lnTo>
                    <a:pt x="0" y="13"/>
                  </a:lnTo>
                  <a:lnTo>
                    <a:pt x="3" y="9"/>
                  </a:lnTo>
                  <a:lnTo>
                    <a:pt x="17" y="15"/>
                  </a:lnTo>
                  <a:lnTo>
                    <a:pt x="26" y="17"/>
                  </a:lnTo>
                  <a:lnTo>
                    <a:pt x="28" y="14"/>
                  </a:lnTo>
                  <a:lnTo>
                    <a:pt x="18" y="3"/>
                  </a:lnTo>
                  <a:lnTo>
                    <a:pt x="21" y="0"/>
                  </a:lnTo>
                  <a:lnTo>
                    <a:pt x="26" y="1"/>
                  </a:lnTo>
                  <a:lnTo>
                    <a:pt x="40" y="1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6" name="Freeform 235"/>
            <p:cNvSpPr>
              <a:spLocks/>
            </p:cNvSpPr>
            <p:nvPr/>
          </p:nvSpPr>
          <p:spPr bwMode="auto">
            <a:xfrm>
              <a:off x="6293134" y="4609119"/>
              <a:ext cx="59919" cy="86979"/>
            </a:xfrm>
            <a:custGeom>
              <a:avLst/>
              <a:gdLst>
                <a:gd name="T0" fmla="*/ 5 w 31"/>
                <a:gd name="T1" fmla="*/ 45 h 45"/>
                <a:gd name="T2" fmla="*/ 4 w 31"/>
                <a:gd name="T3" fmla="*/ 20 h 45"/>
                <a:gd name="T4" fmla="*/ 0 w 31"/>
                <a:gd name="T5" fmla="*/ 10 h 45"/>
                <a:gd name="T6" fmla="*/ 11 w 31"/>
                <a:gd name="T7" fmla="*/ 12 h 45"/>
                <a:gd name="T8" fmla="*/ 16 w 31"/>
                <a:gd name="T9" fmla="*/ 0 h 45"/>
                <a:gd name="T10" fmla="*/ 26 w 31"/>
                <a:gd name="T11" fmla="*/ 2 h 45"/>
                <a:gd name="T12" fmla="*/ 27 w 31"/>
                <a:gd name="T13" fmla="*/ 10 h 45"/>
                <a:gd name="T14" fmla="*/ 31 w 31"/>
                <a:gd name="T15" fmla="*/ 14 h 45"/>
                <a:gd name="T16" fmla="*/ 31 w 31"/>
                <a:gd name="T17" fmla="*/ 21 h 45"/>
                <a:gd name="T18" fmla="*/ 27 w 31"/>
                <a:gd name="T19" fmla="*/ 25 h 45"/>
                <a:gd name="T20" fmla="*/ 19 w 31"/>
                <a:gd name="T21" fmla="*/ 36 h 45"/>
                <a:gd name="T22" fmla="*/ 12 w 31"/>
                <a:gd name="T23" fmla="*/ 44 h 45"/>
                <a:gd name="T24" fmla="*/ 5 w 31"/>
                <a:gd name="T2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45">
                  <a:moveTo>
                    <a:pt x="5" y="45"/>
                  </a:moveTo>
                  <a:lnTo>
                    <a:pt x="4" y="20"/>
                  </a:lnTo>
                  <a:lnTo>
                    <a:pt x="0" y="10"/>
                  </a:lnTo>
                  <a:lnTo>
                    <a:pt x="11" y="12"/>
                  </a:lnTo>
                  <a:lnTo>
                    <a:pt x="16" y="0"/>
                  </a:lnTo>
                  <a:lnTo>
                    <a:pt x="26" y="2"/>
                  </a:lnTo>
                  <a:lnTo>
                    <a:pt x="27" y="10"/>
                  </a:lnTo>
                  <a:lnTo>
                    <a:pt x="31" y="14"/>
                  </a:lnTo>
                  <a:lnTo>
                    <a:pt x="31" y="21"/>
                  </a:lnTo>
                  <a:lnTo>
                    <a:pt x="27" y="25"/>
                  </a:lnTo>
                  <a:lnTo>
                    <a:pt x="19" y="36"/>
                  </a:lnTo>
                  <a:lnTo>
                    <a:pt x="12" y="44"/>
                  </a:lnTo>
                  <a:lnTo>
                    <a:pt x="5" y="4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7" name="Freeform 236"/>
            <p:cNvSpPr>
              <a:spLocks/>
            </p:cNvSpPr>
            <p:nvPr/>
          </p:nvSpPr>
          <p:spPr bwMode="auto">
            <a:xfrm>
              <a:off x="5338308" y="2457861"/>
              <a:ext cx="112105" cy="77314"/>
            </a:xfrm>
            <a:custGeom>
              <a:avLst/>
              <a:gdLst>
                <a:gd name="T0" fmla="*/ 13 w 58"/>
                <a:gd name="T1" fmla="*/ 3 h 40"/>
                <a:gd name="T2" fmla="*/ 24 w 58"/>
                <a:gd name="T3" fmla="*/ 4 h 40"/>
                <a:gd name="T4" fmla="*/ 39 w 58"/>
                <a:gd name="T5" fmla="*/ 0 h 40"/>
                <a:gd name="T6" fmla="*/ 49 w 58"/>
                <a:gd name="T7" fmla="*/ 9 h 40"/>
                <a:gd name="T8" fmla="*/ 58 w 58"/>
                <a:gd name="T9" fmla="*/ 14 h 40"/>
                <a:gd name="T10" fmla="*/ 57 w 58"/>
                <a:gd name="T11" fmla="*/ 27 h 40"/>
                <a:gd name="T12" fmla="*/ 53 w 58"/>
                <a:gd name="T13" fmla="*/ 28 h 40"/>
                <a:gd name="T14" fmla="*/ 51 w 58"/>
                <a:gd name="T15" fmla="*/ 40 h 40"/>
                <a:gd name="T16" fmla="*/ 37 w 58"/>
                <a:gd name="T17" fmla="*/ 30 h 40"/>
                <a:gd name="T18" fmla="*/ 29 w 58"/>
                <a:gd name="T19" fmla="*/ 32 h 40"/>
                <a:gd name="T20" fmla="*/ 17 w 58"/>
                <a:gd name="T21" fmla="*/ 22 h 40"/>
                <a:gd name="T22" fmla="*/ 10 w 58"/>
                <a:gd name="T23" fmla="*/ 14 h 40"/>
                <a:gd name="T24" fmla="*/ 3 w 58"/>
                <a:gd name="T25" fmla="*/ 14 h 40"/>
                <a:gd name="T26" fmla="*/ 0 w 58"/>
                <a:gd name="T27" fmla="*/ 7 h 40"/>
                <a:gd name="T28" fmla="*/ 13 w 58"/>
                <a:gd name="T29" fmla="*/ 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8" h="40">
                  <a:moveTo>
                    <a:pt x="13" y="3"/>
                  </a:moveTo>
                  <a:lnTo>
                    <a:pt x="24" y="4"/>
                  </a:lnTo>
                  <a:lnTo>
                    <a:pt x="39" y="0"/>
                  </a:lnTo>
                  <a:lnTo>
                    <a:pt x="49" y="9"/>
                  </a:lnTo>
                  <a:lnTo>
                    <a:pt x="58" y="14"/>
                  </a:lnTo>
                  <a:lnTo>
                    <a:pt x="57" y="27"/>
                  </a:lnTo>
                  <a:lnTo>
                    <a:pt x="53" y="28"/>
                  </a:lnTo>
                  <a:lnTo>
                    <a:pt x="51" y="40"/>
                  </a:lnTo>
                  <a:lnTo>
                    <a:pt x="37" y="30"/>
                  </a:lnTo>
                  <a:lnTo>
                    <a:pt x="29" y="32"/>
                  </a:lnTo>
                  <a:lnTo>
                    <a:pt x="17" y="22"/>
                  </a:lnTo>
                  <a:lnTo>
                    <a:pt x="10" y="14"/>
                  </a:lnTo>
                  <a:lnTo>
                    <a:pt x="3" y="14"/>
                  </a:lnTo>
                  <a:lnTo>
                    <a:pt x="0" y="7"/>
                  </a:lnTo>
                  <a:lnTo>
                    <a:pt x="13" y="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8" name="Freeform 237"/>
            <p:cNvSpPr>
              <a:spLocks/>
            </p:cNvSpPr>
            <p:nvPr/>
          </p:nvSpPr>
          <p:spPr bwMode="auto">
            <a:xfrm>
              <a:off x="5288054" y="4023466"/>
              <a:ext cx="108239" cy="245472"/>
            </a:xfrm>
            <a:custGeom>
              <a:avLst/>
              <a:gdLst>
                <a:gd name="T0" fmla="*/ 36 w 56"/>
                <a:gd name="T1" fmla="*/ 124 h 127"/>
                <a:gd name="T2" fmla="*/ 20 w 56"/>
                <a:gd name="T3" fmla="*/ 127 h 127"/>
                <a:gd name="T4" fmla="*/ 16 w 56"/>
                <a:gd name="T5" fmla="*/ 113 h 127"/>
                <a:gd name="T6" fmla="*/ 17 w 56"/>
                <a:gd name="T7" fmla="*/ 65 h 127"/>
                <a:gd name="T8" fmla="*/ 13 w 56"/>
                <a:gd name="T9" fmla="*/ 61 h 127"/>
                <a:gd name="T10" fmla="*/ 12 w 56"/>
                <a:gd name="T11" fmla="*/ 50 h 127"/>
                <a:gd name="T12" fmla="*/ 6 w 56"/>
                <a:gd name="T13" fmla="*/ 43 h 127"/>
                <a:gd name="T14" fmla="*/ 0 w 56"/>
                <a:gd name="T15" fmla="*/ 37 h 127"/>
                <a:gd name="T16" fmla="*/ 3 w 56"/>
                <a:gd name="T17" fmla="*/ 26 h 127"/>
                <a:gd name="T18" fmla="*/ 9 w 56"/>
                <a:gd name="T19" fmla="*/ 23 h 127"/>
                <a:gd name="T20" fmla="*/ 13 w 56"/>
                <a:gd name="T21" fmla="*/ 14 h 127"/>
                <a:gd name="T22" fmla="*/ 22 w 56"/>
                <a:gd name="T23" fmla="*/ 13 h 127"/>
                <a:gd name="T24" fmla="*/ 26 w 56"/>
                <a:gd name="T25" fmla="*/ 6 h 127"/>
                <a:gd name="T26" fmla="*/ 32 w 56"/>
                <a:gd name="T27" fmla="*/ 0 h 127"/>
                <a:gd name="T28" fmla="*/ 38 w 56"/>
                <a:gd name="T29" fmla="*/ 0 h 127"/>
                <a:gd name="T30" fmla="*/ 52 w 56"/>
                <a:gd name="T31" fmla="*/ 12 h 127"/>
                <a:gd name="T32" fmla="*/ 52 w 56"/>
                <a:gd name="T33" fmla="*/ 19 h 127"/>
                <a:gd name="T34" fmla="*/ 56 w 56"/>
                <a:gd name="T35" fmla="*/ 31 h 127"/>
                <a:gd name="T36" fmla="*/ 52 w 56"/>
                <a:gd name="T37" fmla="*/ 40 h 127"/>
                <a:gd name="T38" fmla="*/ 54 w 56"/>
                <a:gd name="T39" fmla="*/ 45 h 127"/>
                <a:gd name="T40" fmla="*/ 45 w 56"/>
                <a:gd name="T41" fmla="*/ 58 h 127"/>
                <a:gd name="T42" fmla="*/ 40 w 56"/>
                <a:gd name="T43" fmla="*/ 64 h 127"/>
                <a:gd name="T44" fmla="*/ 36 w 56"/>
                <a:gd name="T45" fmla="*/ 78 h 127"/>
                <a:gd name="T46" fmla="*/ 37 w 56"/>
                <a:gd name="T47" fmla="*/ 91 h 127"/>
                <a:gd name="T48" fmla="*/ 36 w 56"/>
                <a:gd name="T49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" h="127">
                  <a:moveTo>
                    <a:pt x="36" y="124"/>
                  </a:moveTo>
                  <a:lnTo>
                    <a:pt x="20" y="127"/>
                  </a:lnTo>
                  <a:lnTo>
                    <a:pt x="16" y="113"/>
                  </a:lnTo>
                  <a:lnTo>
                    <a:pt x="17" y="65"/>
                  </a:lnTo>
                  <a:lnTo>
                    <a:pt x="13" y="61"/>
                  </a:lnTo>
                  <a:lnTo>
                    <a:pt x="12" y="50"/>
                  </a:lnTo>
                  <a:lnTo>
                    <a:pt x="6" y="43"/>
                  </a:lnTo>
                  <a:lnTo>
                    <a:pt x="0" y="37"/>
                  </a:lnTo>
                  <a:lnTo>
                    <a:pt x="3" y="26"/>
                  </a:lnTo>
                  <a:lnTo>
                    <a:pt x="9" y="23"/>
                  </a:lnTo>
                  <a:lnTo>
                    <a:pt x="13" y="14"/>
                  </a:lnTo>
                  <a:lnTo>
                    <a:pt x="22" y="13"/>
                  </a:lnTo>
                  <a:lnTo>
                    <a:pt x="26" y="6"/>
                  </a:lnTo>
                  <a:lnTo>
                    <a:pt x="32" y="0"/>
                  </a:lnTo>
                  <a:lnTo>
                    <a:pt x="38" y="0"/>
                  </a:lnTo>
                  <a:lnTo>
                    <a:pt x="52" y="12"/>
                  </a:lnTo>
                  <a:lnTo>
                    <a:pt x="52" y="19"/>
                  </a:lnTo>
                  <a:lnTo>
                    <a:pt x="56" y="31"/>
                  </a:lnTo>
                  <a:lnTo>
                    <a:pt x="52" y="40"/>
                  </a:lnTo>
                  <a:lnTo>
                    <a:pt x="54" y="45"/>
                  </a:lnTo>
                  <a:lnTo>
                    <a:pt x="45" y="58"/>
                  </a:lnTo>
                  <a:lnTo>
                    <a:pt x="40" y="64"/>
                  </a:lnTo>
                  <a:lnTo>
                    <a:pt x="36" y="78"/>
                  </a:lnTo>
                  <a:lnTo>
                    <a:pt x="37" y="91"/>
                  </a:lnTo>
                  <a:lnTo>
                    <a:pt x="36" y="12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9" name="Freeform 238"/>
            <p:cNvSpPr>
              <a:spLocks/>
            </p:cNvSpPr>
            <p:nvPr/>
          </p:nvSpPr>
          <p:spPr bwMode="auto">
            <a:xfrm>
              <a:off x="5067709" y="3907495"/>
              <a:ext cx="270598" cy="222278"/>
            </a:xfrm>
            <a:custGeom>
              <a:avLst/>
              <a:gdLst>
                <a:gd name="T0" fmla="*/ 49 w 140"/>
                <a:gd name="T1" fmla="*/ 114 h 115"/>
                <a:gd name="T2" fmla="*/ 36 w 140"/>
                <a:gd name="T3" fmla="*/ 109 h 115"/>
                <a:gd name="T4" fmla="*/ 28 w 140"/>
                <a:gd name="T5" fmla="*/ 110 h 115"/>
                <a:gd name="T6" fmla="*/ 21 w 140"/>
                <a:gd name="T7" fmla="*/ 115 h 115"/>
                <a:gd name="T8" fmla="*/ 13 w 140"/>
                <a:gd name="T9" fmla="*/ 110 h 115"/>
                <a:gd name="T10" fmla="*/ 10 w 140"/>
                <a:gd name="T11" fmla="*/ 103 h 115"/>
                <a:gd name="T12" fmla="*/ 1 w 140"/>
                <a:gd name="T13" fmla="*/ 99 h 115"/>
                <a:gd name="T14" fmla="*/ 0 w 140"/>
                <a:gd name="T15" fmla="*/ 87 h 115"/>
                <a:gd name="T16" fmla="*/ 5 w 140"/>
                <a:gd name="T17" fmla="*/ 78 h 115"/>
                <a:gd name="T18" fmla="*/ 5 w 140"/>
                <a:gd name="T19" fmla="*/ 71 h 115"/>
                <a:gd name="T20" fmla="*/ 19 w 140"/>
                <a:gd name="T21" fmla="*/ 54 h 115"/>
                <a:gd name="T22" fmla="*/ 22 w 140"/>
                <a:gd name="T23" fmla="*/ 40 h 115"/>
                <a:gd name="T24" fmla="*/ 27 w 140"/>
                <a:gd name="T25" fmla="*/ 34 h 115"/>
                <a:gd name="T26" fmla="*/ 36 w 140"/>
                <a:gd name="T27" fmla="*/ 37 h 115"/>
                <a:gd name="T28" fmla="*/ 44 w 140"/>
                <a:gd name="T29" fmla="*/ 33 h 115"/>
                <a:gd name="T30" fmla="*/ 46 w 140"/>
                <a:gd name="T31" fmla="*/ 28 h 115"/>
                <a:gd name="T32" fmla="*/ 61 w 140"/>
                <a:gd name="T33" fmla="*/ 18 h 115"/>
                <a:gd name="T34" fmla="*/ 64 w 140"/>
                <a:gd name="T35" fmla="*/ 12 h 115"/>
                <a:gd name="T36" fmla="*/ 81 w 140"/>
                <a:gd name="T37" fmla="*/ 3 h 115"/>
                <a:gd name="T38" fmla="*/ 91 w 140"/>
                <a:gd name="T39" fmla="*/ 0 h 115"/>
                <a:gd name="T40" fmla="*/ 95 w 140"/>
                <a:gd name="T41" fmla="*/ 4 h 115"/>
                <a:gd name="T42" fmla="*/ 107 w 140"/>
                <a:gd name="T43" fmla="*/ 4 h 115"/>
                <a:gd name="T44" fmla="*/ 106 w 140"/>
                <a:gd name="T45" fmla="*/ 14 h 115"/>
                <a:gd name="T46" fmla="*/ 108 w 140"/>
                <a:gd name="T47" fmla="*/ 24 h 115"/>
                <a:gd name="T48" fmla="*/ 118 w 140"/>
                <a:gd name="T49" fmla="*/ 37 h 115"/>
                <a:gd name="T50" fmla="*/ 119 w 140"/>
                <a:gd name="T51" fmla="*/ 47 h 115"/>
                <a:gd name="T52" fmla="*/ 140 w 140"/>
                <a:gd name="T53" fmla="*/ 52 h 115"/>
                <a:gd name="T54" fmla="*/ 140 w 140"/>
                <a:gd name="T55" fmla="*/ 66 h 115"/>
                <a:gd name="T56" fmla="*/ 136 w 140"/>
                <a:gd name="T57" fmla="*/ 73 h 115"/>
                <a:gd name="T58" fmla="*/ 127 w 140"/>
                <a:gd name="T59" fmla="*/ 74 h 115"/>
                <a:gd name="T60" fmla="*/ 123 w 140"/>
                <a:gd name="T61" fmla="*/ 83 h 115"/>
                <a:gd name="T62" fmla="*/ 117 w 140"/>
                <a:gd name="T63" fmla="*/ 86 h 115"/>
                <a:gd name="T64" fmla="*/ 101 w 140"/>
                <a:gd name="T65" fmla="*/ 85 h 115"/>
                <a:gd name="T66" fmla="*/ 92 w 140"/>
                <a:gd name="T67" fmla="*/ 84 h 115"/>
                <a:gd name="T68" fmla="*/ 86 w 140"/>
                <a:gd name="T69" fmla="*/ 87 h 115"/>
                <a:gd name="T70" fmla="*/ 78 w 140"/>
                <a:gd name="T71" fmla="*/ 86 h 115"/>
                <a:gd name="T72" fmla="*/ 47 w 140"/>
                <a:gd name="T73" fmla="*/ 87 h 115"/>
                <a:gd name="T74" fmla="*/ 46 w 140"/>
                <a:gd name="T75" fmla="*/ 98 h 115"/>
                <a:gd name="T76" fmla="*/ 49 w 140"/>
                <a:gd name="T77" fmla="*/ 11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0" h="115">
                  <a:moveTo>
                    <a:pt x="49" y="114"/>
                  </a:moveTo>
                  <a:lnTo>
                    <a:pt x="36" y="109"/>
                  </a:lnTo>
                  <a:lnTo>
                    <a:pt x="28" y="110"/>
                  </a:lnTo>
                  <a:lnTo>
                    <a:pt x="21" y="115"/>
                  </a:lnTo>
                  <a:lnTo>
                    <a:pt x="13" y="110"/>
                  </a:lnTo>
                  <a:lnTo>
                    <a:pt x="10" y="103"/>
                  </a:lnTo>
                  <a:lnTo>
                    <a:pt x="1" y="99"/>
                  </a:lnTo>
                  <a:lnTo>
                    <a:pt x="0" y="87"/>
                  </a:lnTo>
                  <a:lnTo>
                    <a:pt x="5" y="78"/>
                  </a:lnTo>
                  <a:lnTo>
                    <a:pt x="5" y="71"/>
                  </a:lnTo>
                  <a:lnTo>
                    <a:pt x="19" y="54"/>
                  </a:lnTo>
                  <a:lnTo>
                    <a:pt x="22" y="40"/>
                  </a:lnTo>
                  <a:lnTo>
                    <a:pt x="27" y="34"/>
                  </a:lnTo>
                  <a:lnTo>
                    <a:pt x="36" y="37"/>
                  </a:lnTo>
                  <a:lnTo>
                    <a:pt x="44" y="33"/>
                  </a:lnTo>
                  <a:lnTo>
                    <a:pt x="46" y="28"/>
                  </a:lnTo>
                  <a:lnTo>
                    <a:pt x="61" y="18"/>
                  </a:lnTo>
                  <a:lnTo>
                    <a:pt x="64" y="12"/>
                  </a:lnTo>
                  <a:lnTo>
                    <a:pt x="81" y="3"/>
                  </a:lnTo>
                  <a:lnTo>
                    <a:pt x="91" y="0"/>
                  </a:lnTo>
                  <a:lnTo>
                    <a:pt x="95" y="4"/>
                  </a:lnTo>
                  <a:lnTo>
                    <a:pt x="107" y="4"/>
                  </a:lnTo>
                  <a:lnTo>
                    <a:pt x="106" y="14"/>
                  </a:lnTo>
                  <a:lnTo>
                    <a:pt x="108" y="24"/>
                  </a:lnTo>
                  <a:lnTo>
                    <a:pt x="118" y="37"/>
                  </a:lnTo>
                  <a:lnTo>
                    <a:pt x="119" y="47"/>
                  </a:lnTo>
                  <a:lnTo>
                    <a:pt x="140" y="52"/>
                  </a:lnTo>
                  <a:lnTo>
                    <a:pt x="140" y="66"/>
                  </a:lnTo>
                  <a:lnTo>
                    <a:pt x="136" y="73"/>
                  </a:lnTo>
                  <a:lnTo>
                    <a:pt x="127" y="74"/>
                  </a:lnTo>
                  <a:lnTo>
                    <a:pt x="123" y="83"/>
                  </a:lnTo>
                  <a:lnTo>
                    <a:pt x="117" y="86"/>
                  </a:lnTo>
                  <a:lnTo>
                    <a:pt x="101" y="85"/>
                  </a:lnTo>
                  <a:lnTo>
                    <a:pt x="92" y="84"/>
                  </a:lnTo>
                  <a:lnTo>
                    <a:pt x="86" y="87"/>
                  </a:lnTo>
                  <a:lnTo>
                    <a:pt x="78" y="86"/>
                  </a:lnTo>
                  <a:lnTo>
                    <a:pt x="47" y="87"/>
                  </a:lnTo>
                  <a:lnTo>
                    <a:pt x="46" y="98"/>
                  </a:lnTo>
                  <a:lnTo>
                    <a:pt x="49" y="11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0" name="Freeform 239"/>
            <p:cNvSpPr>
              <a:spLocks/>
            </p:cNvSpPr>
            <p:nvPr/>
          </p:nvSpPr>
          <p:spPr bwMode="auto">
            <a:xfrm>
              <a:off x="8299428" y="3453276"/>
              <a:ext cx="187487" cy="231941"/>
            </a:xfrm>
            <a:custGeom>
              <a:avLst/>
              <a:gdLst>
                <a:gd name="T0" fmla="*/ 94 w 97"/>
                <a:gd name="T1" fmla="*/ 92 h 120"/>
                <a:gd name="T2" fmla="*/ 97 w 97"/>
                <a:gd name="T3" fmla="*/ 106 h 120"/>
                <a:gd name="T4" fmla="*/ 90 w 97"/>
                <a:gd name="T5" fmla="*/ 103 h 120"/>
                <a:gd name="T6" fmla="*/ 94 w 97"/>
                <a:gd name="T7" fmla="*/ 120 h 120"/>
                <a:gd name="T8" fmla="*/ 87 w 97"/>
                <a:gd name="T9" fmla="*/ 109 h 120"/>
                <a:gd name="T10" fmla="*/ 84 w 97"/>
                <a:gd name="T11" fmla="*/ 99 h 120"/>
                <a:gd name="T12" fmla="*/ 79 w 97"/>
                <a:gd name="T13" fmla="*/ 89 h 120"/>
                <a:gd name="T14" fmla="*/ 69 w 97"/>
                <a:gd name="T15" fmla="*/ 76 h 120"/>
                <a:gd name="T16" fmla="*/ 53 w 97"/>
                <a:gd name="T17" fmla="*/ 76 h 120"/>
                <a:gd name="T18" fmla="*/ 56 w 97"/>
                <a:gd name="T19" fmla="*/ 84 h 120"/>
                <a:gd name="T20" fmla="*/ 52 w 97"/>
                <a:gd name="T21" fmla="*/ 96 h 120"/>
                <a:gd name="T22" fmla="*/ 44 w 97"/>
                <a:gd name="T23" fmla="*/ 92 h 120"/>
                <a:gd name="T24" fmla="*/ 42 w 97"/>
                <a:gd name="T25" fmla="*/ 95 h 120"/>
                <a:gd name="T26" fmla="*/ 36 w 97"/>
                <a:gd name="T27" fmla="*/ 93 h 120"/>
                <a:gd name="T28" fmla="*/ 29 w 97"/>
                <a:gd name="T29" fmla="*/ 91 h 120"/>
                <a:gd name="T30" fmla="*/ 23 w 97"/>
                <a:gd name="T31" fmla="*/ 74 h 120"/>
                <a:gd name="T32" fmla="*/ 14 w 97"/>
                <a:gd name="T33" fmla="*/ 58 h 120"/>
                <a:gd name="T34" fmla="*/ 15 w 97"/>
                <a:gd name="T35" fmla="*/ 46 h 120"/>
                <a:gd name="T36" fmla="*/ 3 w 97"/>
                <a:gd name="T37" fmla="*/ 40 h 120"/>
                <a:gd name="T38" fmla="*/ 6 w 97"/>
                <a:gd name="T39" fmla="*/ 33 h 120"/>
                <a:gd name="T40" fmla="*/ 16 w 97"/>
                <a:gd name="T41" fmla="*/ 25 h 120"/>
                <a:gd name="T42" fmla="*/ 0 w 97"/>
                <a:gd name="T43" fmla="*/ 14 h 120"/>
                <a:gd name="T44" fmla="*/ 4 w 97"/>
                <a:gd name="T45" fmla="*/ 0 h 120"/>
                <a:gd name="T46" fmla="*/ 20 w 97"/>
                <a:gd name="T47" fmla="*/ 9 h 120"/>
                <a:gd name="T48" fmla="*/ 28 w 97"/>
                <a:gd name="T49" fmla="*/ 10 h 120"/>
                <a:gd name="T50" fmla="*/ 33 w 97"/>
                <a:gd name="T51" fmla="*/ 24 h 120"/>
                <a:gd name="T52" fmla="*/ 50 w 97"/>
                <a:gd name="T53" fmla="*/ 27 h 120"/>
                <a:gd name="T54" fmla="*/ 67 w 97"/>
                <a:gd name="T55" fmla="*/ 27 h 120"/>
                <a:gd name="T56" fmla="*/ 78 w 97"/>
                <a:gd name="T57" fmla="*/ 31 h 120"/>
                <a:gd name="T58" fmla="*/ 73 w 97"/>
                <a:gd name="T59" fmla="*/ 48 h 120"/>
                <a:gd name="T60" fmla="*/ 65 w 97"/>
                <a:gd name="T61" fmla="*/ 49 h 120"/>
                <a:gd name="T62" fmla="*/ 62 w 97"/>
                <a:gd name="T63" fmla="*/ 61 h 120"/>
                <a:gd name="T64" fmla="*/ 74 w 97"/>
                <a:gd name="T65" fmla="*/ 72 h 120"/>
                <a:gd name="T66" fmla="*/ 74 w 97"/>
                <a:gd name="T67" fmla="*/ 59 h 120"/>
                <a:gd name="T68" fmla="*/ 79 w 97"/>
                <a:gd name="T69" fmla="*/ 59 h 120"/>
                <a:gd name="T70" fmla="*/ 94 w 97"/>
                <a:gd name="T71" fmla="*/ 9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7" h="120">
                  <a:moveTo>
                    <a:pt x="94" y="92"/>
                  </a:moveTo>
                  <a:lnTo>
                    <a:pt x="97" y="106"/>
                  </a:lnTo>
                  <a:lnTo>
                    <a:pt x="90" y="103"/>
                  </a:lnTo>
                  <a:lnTo>
                    <a:pt x="94" y="120"/>
                  </a:lnTo>
                  <a:lnTo>
                    <a:pt x="87" y="109"/>
                  </a:lnTo>
                  <a:lnTo>
                    <a:pt x="84" y="99"/>
                  </a:lnTo>
                  <a:lnTo>
                    <a:pt x="79" y="89"/>
                  </a:lnTo>
                  <a:lnTo>
                    <a:pt x="69" y="76"/>
                  </a:lnTo>
                  <a:lnTo>
                    <a:pt x="53" y="76"/>
                  </a:lnTo>
                  <a:lnTo>
                    <a:pt x="56" y="84"/>
                  </a:lnTo>
                  <a:lnTo>
                    <a:pt x="52" y="96"/>
                  </a:lnTo>
                  <a:lnTo>
                    <a:pt x="44" y="92"/>
                  </a:lnTo>
                  <a:lnTo>
                    <a:pt x="42" y="95"/>
                  </a:lnTo>
                  <a:lnTo>
                    <a:pt x="36" y="93"/>
                  </a:lnTo>
                  <a:lnTo>
                    <a:pt x="29" y="91"/>
                  </a:lnTo>
                  <a:lnTo>
                    <a:pt x="23" y="74"/>
                  </a:lnTo>
                  <a:lnTo>
                    <a:pt x="14" y="58"/>
                  </a:lnTo>
                  <a:lnTo>
                    <a:pt x="15" y="46"/>
                  </a:lnTo>
                  <a:lnTo>
                    <a:pt x="3" y="40"/>
                  </a:lnTo>
                  <a:lnTo>
                    <a:pt x="6" y="33"/>
                  </a:lnTo>
                  <a:lnTo>
                    <a:pt x="16" y="25"/>
                  </a:lnTo>
                  <a:lnTo>
                    <a:pt x="0" y="14"/>
                  </a:lnTo>
                  <a:lnTo>
                    <a:pt x="4" y="0"/>
                  </a:lnTo>
                  <a:lnTo>
                    <a:pt x="20" y="9"/>
                  </a:lnTo>
                  <a:lnTo>
                    <a:pt x="28" y="10"/>
                  </a:lnTo>
                  <a:lnTo>
                    <a:pt x="33" y="24"/>
                  </a:lnTo>
                  <a:lnTo>
                    <a:pt x="50" y="27"/>
                  </a:lnTo>
                  <a:lnTo>
                    <a:pt x="67" y="27"/>
                  </a:lnTo>
                  <a:lnTo>
                    <a:pt x="78" y="31"/>
                  </a:lnTo>
                  <a:lnTo>
                    <a:pt x="73" y="48"/>
                  </a:lnTo>
                  <a:lnTo>
                    <a:pt x="65" y="49"/>
                  </a:lnTo>
                  <a:lnTo>
                    <a:pt x="62" y="61"/>
                  </a:lnTo>
                  <a:lnTo>
                    <a:pt x="74" y="72"/>
                  </a:lnTo>
                  <a:lnTo>
                    <a:pt x="74" y="59"/>
                  </a:lnTo>
                  <a:lnTo>
                    <a:pt x="79" y="59"/>
                  </a:lnTo>
                  <a:lnTo>
                    <a:pt x="94" y="9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1" name="Freeform 240"/>
            <p:cNvSpPr>
              <a:spLocks/>
            </p:cNvSpPr>
            <p:nvPr/>
          </p:nvSpPr>
          <p:spPr bwMode="auto">
            <a:xfrm>
              <a:off x="5980013" y="2741989"/>
              <a:ext cx="197150" cy="119836"/>
            </a:xfrm>
            <a:custGeom>
              <a:avLst/>
              <a:gdLst>
                <a:gd name="T0" fmla="*/ 3 w 102"/>
                <a:gd name="T1" fmla="*/ 0 h 62"/>
                <a:gd name="T2" fmla="*/ 9 w 102"/>
                <a:gd name="T3" fmla="*/ 9 h 62"/>
                <a:gd name="T4" fmla="*/ 15 w 102"/>
                <a:gd name="T5" fmla="*/ 7 h 62"/>
                <a:gd name="T6" fmla="*/ 28 w 102"/>
                <a:gd name="T7" fmla="*/ 10 h 62"/>
                <a:gd name="T8" fmla="*/ 53 w 102"/>
                <a:gd name="T9" fmla="*/ 12 h 62"/>
                <a:gd name="T10" fmla="*/ 60 w 102"/>
                <a:gd name="T11" fmla="*/ 6 h 62"/>
                <a:gd name="T12" fmla="*/ 80 w 102"/>
                <a:gd name="T13" fmla="*/ 2 h 62"/>
                <a:gd name="T14" fmla="*/ 92 w 102"/>
                <a:gd name="T15" fmla="*/ 9 h 62"/>
                <a:gd name="T16" fmla="*/ 102 w 102"/>
                <a:gd name="T17" fmla="*/ 11 h 62"/>
                <a:gd name="T18" fmla="*/ 95 w 102"/>
                <a:gd name="T19" fmla="*/ 20 h 62"/>
                <a:gd name="T20" fmla="*/ 91 w 102"/>
                <a:gd name="T21" fmla="*/ 34 h 62"/>
                <a:gd name="T22" fmla="*/ 98 w 102"/>
                <a:gd name="T23" fmla="*/ 46 h 62"/>
                <a:gd name="T24" fmla="*/ 83 w 102"/>
                <a:gd name="T25" fmla="*/ 43 h 62"/>
                <a:gd name="T26" fmla="*/ 66 w 102"/>
                <a:gd name="T27" fmla="*/ 50 h 62"/>
                <a:gd name="T28" fmla="*/ 67 w 102"/>
                <a:gd name="T29" fmla="*/ 60 h 62"/>
                <a:gd name="T30" fmla="*/ 52 w 102"/>
                <a:gd name="T31" fmla="*/ 62 h 62"/>
                <a:gd name="T32" fmla="*/ 40 w 102"/>
                <a:gd name="T33" fmla="*/ 55 h 62"/>
                <a:gd name="T34" fmla="*/ 27 w 102"/>
                <a:gd name="T35" fmla="*/ 60 h 62"/>
                <a:gd name="T36" fmla="*/ 14 w 102"/>
                <a:gd name="T37" fmla="*/ 60 h 62"/>
                <a:gd name="T38" fmla="*/ 12 w 102"/>
                <a:gd name="T39" fmla="*/ 46 h 62"/>
                <a:gd name="T40" fmla="*/ 3 w 102"/>
                <a:gd name="T41" fmla="*/ 40 h 62"/>
                <a:gd name="T42" fmla="*/ 5 w 102"/>
                <a:gd name="T43" fmla="*/ 37 h 62"/>
                <a:gd name="T44" fmla="*/ 3 w 102"/>
                <a:gd name="T45" fmla="*/ 34 h 62"/>
                <a:gd name="T46" fmla="*/ 5 w 102"/>
                <a:gd name="T47" fmla="*/ 28 h 62"/>
                <a:gd name="T48" fmla="*/ 11 w 102"/>
                <a:gd name="T49" fmla="*/ 21 h 62"/>
                <a:gd name="T50" fmla="*/ 2 w 102"/>
                <a:gd name="T51" fmla="*/ 13 h 62"/>
                <a:gd name="T52" fmla="*/ 0 w 102"/>
                <a:gd name="T53" fmla="*/ 5 h 62"/>
                <a:gd name="T54" fmla="*/ 3 w 102"/>
                <a:gd name="T5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2" h="62">
                  <a:moveTo>
                    <a:pt x="3" y="0"/>
                  </a:moveTo>
                  <a:lnTo>
                    <a:pt x="9" y="9"/>
                  </a:lnTo>
                  <a:lnTo>
                    <a:pt x="15" y="7"/>
                  </a:lnTo>
                  <a:lnTo>
                    <a:pt x="28" y="10"/>
                  </a:lnTo>
                  <a:lnTo>
                    <a:pt x="53" y="12"/>
                  </a:lnTo>
                  <a:lnTo>
                    <a:pt x="60" y="6"/>
                  </a:lnTo>
                  <a:lnTo>
                    <a:pt x="80" y="2"/>
                  </a:lnTo>
                  <a:lnTo>
                    <a:pt x="92" y="9"/>
                  </a:lnTo>
                  <a:lnTo>
                    <a:pt x="102" y="11"/>
                  </a:lnTo>
                  <a:lnTo>
                    <a:pt x="95" y="20"/>
                  </a:lnTo>
                  <a:lnTo>
                    <a:pt x="91" y="34"/>
                  </a:lnTo>
                  <a:lnTo>
                    <a:pt x="98" y="46"/>
                  </a:lnTo>
                  <a:lnTo>
                    <a:pt x="83" y="43"/>
                  </a:lnTo>
                  <a:lnTo>
                    <a:pt x="66" y="50"/>
                  </a:lnTo>
                  <a:lnTo>
                    <a:pt x="67" y="60"/>
                  </a:lnTo>
                  <a:lnTo>
                    <a:pt x="52" y="62"/>
                  </a:lnTo>
                  <a:lnTo>
                    <a:pt x="40" y="55"/>
                  </a:lnTo>
                  <a:lnTo>
                    <a:pt x="27" y="60"/>
                  </a:lnTo>
                  <a:lnTo>
                    <a:pt x="14" y="60"/>
                  </a:lnTo>
                  <a:lnTo>
                    <a:pt x="12" y="46"/>
                  </a:lnTo>
                  <a:lnTo>
                    <a:pt x="3" y="40"/>
                  </a:lnTo>
                  <a:lnTo>
                    <a:pt x="5" y="37"/>
                  </a:lnTo>
                  <a:lnTo>
                    <a:pt x="3" y="34"/>
                  </a:lnTo>
                  <a:lnTo>
                    <a:pt x="5" y="28"/>
                  </a:lnTo>
                  <a:lnTo>
                    <a:pt x="11" y="21"/>
                  </a:lnTo>
                  <a:lnTo>
                    <a:pt x="2" y="13"/>
                  </a:lnTo>
                  <a:lnTo>
                    <a:pt x="0" y="5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2" name="Freeform 241"/>
            <p:cNvSpPr>
              <a:spLocks/>
            </p:cNvSpPr>
            <p:nvPr/>
          </p:nvSpPr>
          <p:spPr bwMode="auto">
            <a:xfrm>
              <a:off x="2553077" y="3503530"/>
              <a:ext cx="28993" cy="59919"/>
            </a:xfrm>
            <a:custGeom>
              <a:avLst/>
              <a:gdLst>
                <a:gd name="T0" fmla="*/ 13 w 15"/>
                <a:gd name="T1" fmla="*/ 30 h 31"/>
                <a:gd name="T2" fmla="*/ 8 w 15"/>
                <a:gd name="T3" fmla="*/ 31 h 31"/>
                <a:gd name="T4" fmla="*/ 5 w 15"/>
                <a:gd name="T5" fmla="*/ 19 h 31"/>
                <a:gd name="T6" fmla="*/ 0 w 15"/>
                <a:gd name="T7" fmla="*/ 13 h 31"/>
                <a:gd name="T8" fmla="*/ 6 w 15"/>
                <a:gd name="T9" fmla="*/ 0 h 31"/>
                <a:gd name="T10" fmla="*/ 11 w 15"/>
                <a:gd name="T11" fmla="*/ 0 h 31"/>
                <a:gd name="T12" fmla="*/ 15 w 15"/>
                <a:gd name="T13" fmla="*/ 18 h 31"/>
                <a:gd name="T14" fmla="*/ 13 w 15"/>
                <a:gd name="T1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31">
                  <a:moveTo>
                    <a:pt x="13" y="30"/>
                  </a:moveTo>
                  <a:lnTo>
                    <a:pt x="8" y="31"/>
                  </a:lnTo>
                  <a:lnTo>
                    <a:pt x="5" y="19"/>
                  </a:lnTo>
                  <a:lnTo>
                    <a:pt x="0" y="13"/>
                  </a:lnTo>
                  <a:lnTo>
                    <a:pt x="6" y="0"/>
                  </a:lnTo>
                  <a:lnTo>
                    <a:pt x="11" y="0"/>
                  </a:lnTo>
                  <a:lnTo>
                    <a:pt x="15" y="18"/>
                  </a:lnTo>
                  <a:lnTo>
                    <a:pt x="13" y="3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3" name="Freeform 242"/>
            <p:cNvSpPr>
              <a:spLocks/>
            </p:cNvSpPr>
            <p:nvPr/>
          </p:nvSpPr>
          <p:spPr bwMode="auto">
            <a:xfrm>
              <a:off x="2547279" y="3435881"/>
              <a:ext cx="40590" cy="19328"/>
            </a:xfrm>
            <a:custGeom>
              <a:avLst/>
              <a:gdLst>
                <a:gd name="T0" fmla="*/ 20 w 21"/>
                <a:gd name="T1" fmla="*/ 6 h 10"/>
                <a:gd name="T2" fmla="*/ 0 w 21"/>
                <a:gd name="T3" fmla="*/ 10 h 10"/>
                <a:gd name="T4" fmla="*/ 0 w 21"/>
                <a:gd name="T5" fmla="*/ 2 h 10"/>
                <a:gd name="T6" fmla="*/ 9 w 21"/>
                <a:gd name="T7" fmla="*/ 0 h 10"/>
                <a:gd name="T8" fmla="*/ 21 w 21"/>
                <a:gd name="T9" fmla="*/ 1 h 10"/>
                <a:gd name="T10" fmla="*/ 20 w 21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0">
                  <a:moveTo>
                    <a:pt x="20" y="6"/>
                  </a:moveTo>
                  <a:lnTo>
                    <a:pt x="0" y="10"/>
                  </a:lnTo>
                  <a:lnTo>
                    <a:pt x="0" y="2"/>
                  </a:lnTo>
                  <a:lnTo>
                    <a:pt x="9" y="0"/>
                  </a:lnTo>
                  <a:lnTo>
                    <a:pt x="21" y="1"/>
                  </a:lnTo>
                  <a:lnTo>
                    <a:pt x="20" y="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4" name="Freeform 243"/>
            <p:cNvSpPr>
              <a:spLocks/>
            </p:cNvSpPr>
            <p:nvPr/>
          </p:nvSpPr>
          <p:spPr bwMode="auto">
            <a:xfrm>
              <a:off x="2589801" y="3430082"/>
              <a:ext cx="25128" cy="46388"/>
            </a:xfrm>
            <a:custGeom>
              <a:avLst/>
              <a:gdLst>
                <a:gd name="T0" fmla="*/ 13 w 13"/>
                <a:gd name="T1" fmla="*/ 9 h 24"/>
                <a:gd name="T2" fmla="*/ 7 w 13"/>
                <a:gd name="T3" fmla="*/ 24 h 24"/>
                <a:gd name="T4" fmla="*/ 5 w 13"/>
                <a:gd name="T5" fmla="*/ 21 h 24"/>
                <a:gd name="T6" fmla="*/ 7 w 13"/>
                <a:gd name="T7" fmla="*/ 10 h 24"/>
                <a:gd name="T8" fmla="*/ 0 w 13"/>
                <a:gd name="T9" fmla="*/ 2 h 24"/>
                <a:gd name="T10" fmla="*/ 1 w 13"/>
                <a:gd name="T11" fmla="*/ 0 h 24"/>
                <a:gd name="T12" fmla="*/ 13 w 13"/>
                <a:gd name="T1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4">
                  <a:moveTo>
                    <a:pt x="13" y="9"/>
                  </a:moveTo>
                  <a:lnTo>
                    <a:pt x="7" y="24"/>
                  </a:lnTo>
                  <a:lnTo>
                    <a:pt x="5" y="21"/>
                  </a:lnTo>
                  <a:lnTo>
                    <a:pt x="7" y="10"/>
                  </a:lnTo>
                  <a:lnTo>
                    <a:pt x="0" y="2"/>
                  </a:lnTo>
                  <a:lnTo>
                    <a:pt x="1" y="0"/>
                  </a:lnTo>
                  <a:lnTo>
                    <a:pt x="13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5" name="Freeform 244"/>
            <p:cNvSpPr>
              <a:spLocks/>
            </p:cNvSpPr>
            <p:nvPr/>
          </p:nvSpPr>
          <p:spPr bwMode="auto">
            <a:xfrm>
              <a:off x="5763534" y="2703332"/>
              <a:ext cx="125636" cy="102441"/>
            </a:xfrm>
            <a:custGeom>
              <a:avLst/>
              <a:gdLst>
                <a:gd name="T0" fmla="*/ 54 w 65"/>
                <a:gd name="T1" fmla="*/ 7 h 53"/>
                <a:gd name="T2" fmla="*/ 60 w 65"/>
                <a:gd name="T3" fmla="*/ 7 h 53"/>
                <a:gd name="T4" fmla="*/ 56 w 65"/>
                <a:gd name="T5" fmla="*/ 16 h 53"/>
                <a:gd name="T6" fmla="*/ 65 w 65"/>
                <a:gd name="T7" fmla="*/ 24 h 53"/>
                <a:gd name="T8" fmla="*/ 64 w 65"/>
                <a:gd name="T9" fmla="*/ 34 h 53"/>
                <a:gd name="T10" fmla="*/ 60 w 65"/>
                <a:gd name="T11" fmla="*/ 35 h 53"/>
                <a:gd name="T12" fmla="*/ 57 w 65"/>
                <a:gd name="T13" fmla="*/ 37 h 53"/>
                <a:gd name="T14" fmla="*/ 52 w 65"/>
                <a:gd name="T15" fmla="*/ 42 h 53"/>
                <a:gd name="T16" fmla="*/ 50 w 65"/>
                <a:gd name="T17" fmla="*/ 53 h 53"/>
                <a:gd name="T18" fmla="*/ 35 w 65"/>
                <a:gd name="T19" fmla="*/ 45 h 53"/>
                <a:gd name="T20" fmla="*/ 28 w 65"/>
                <a:gd name="T21" fmla="*/ 37 h 53"/>
                <a:gd name="T22" fmla="*/ 21 w 65"/>
                <a:gd name="T23" fmla="*/ 32 h 53"/>
                <a:gd name="T24" fmla="*/ 13 w 65"/>
                <a:gd name="T25" fmla="*/ 24 h 53"/>
                <a:gd name="T26" fmla="*/ 9 w 65"/>
                <a:gd name="T27" fmla="*/ 18 h 53"/>
                <a:gd name="T28" fmla="*/ 0 w 65"/>
                <a:gd name="T29" fmla="*/ 8 h 53"/>
                <a:gd name="T30" fmla="*/ 3 w 65"/>
                <a:gd name="T31" fmla="*/ 0 h 53"/>
                <a:gd name="T32" fmla="*/ 9 w 65"/>
                <a:gd name="T33" fmla="*/ 5 h 53"/>
                <a:gd name="T34" fmla="*/ 13 w 65"/>
                <a:gd name="T35" fmla="*/ 0 h 53"/>
                <a:gd name="T36" fmla="*/ 20 w 65"/>
                <a:gd name="T37" fmla="*/ 0 h 53"/>
                <a:gd name="T38" fmla="*/ 35 w 65"/>
                <a:gd name="T39" fmla="*/ 3 h 53"/>
                <a:gd name="T40" fmla="*/ 46 w 65"/>
                <a:gd name="T41" fmla="*/ 3 h 53"/>
                <a:gd name="T42" fmla="*/ 54 w 65"/>
                <a:gd name="T43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5" h="53">
                  <a:moveTo>
                    <a:pt x="54" y="7"/>
                  </a:moveTo>
                  <a:lnTo>
                    <a:pt x="60" y="7"/>
                  </a:lnTo>
                  <a:lnTo>
                    <a:pt x="56" y="16"/>
                  </a:lnTo>
                  <a:lnTo>
                    <a:pt x="65" y="24"/>
                  </a:lnTo>
                  <a:lnTo>
                    <a:pt x="64" y="34"/>
                  </a:lnTo>
                  <a:lnTo>
                    <a:pt x="60" y="35"/>
                  </a:lnTo>
                  <a:lnTo>
                    <a:pt x="57" y="37"/>
                  </a:lnTo>
                  <a:lnTo>
                    <a:pt x="52" y="42"/>
                  </a:lnTo>
                  <a:lnTo>
                    <a:pt x="50" y="53"/>
                  </a:lnTo>
                  <a:lnTo>
                    <a:pt x="35" y="45"/>
                  </a:lnTo>
                  <a:lnTo>
                    <a:pt x="28" y="37"/>
                  </a:lnTo>
                  <a:lnTo>
                    <a:pt x="21" y="32"/>
                  </a:lnTo>
                  <a:lnTo>
                    <a:pt x="13" y="24"/>
                  </a:lnTo>
                  <a:lnTo>
                    <a:pt x="9" y="18"/>
                  </a:lnTo>
                  <a:lnTo>
                    <a:pt x="0" y="8"/>
                  </a:lnTo>
                  <a:lnTo>
                    <a:pt x="3" y="0"/>
                  </a:lnTo>
                  <a:lnTo>
                    <a:pt x="9" y="5"/>
                  </a:lnTo>
                  <a:lnTo>
                    <a:pt x="13" y="0"/>
                  </a:lnTo>
                  <a:lnTo>
                    <a:pt x="20" y="0"/>
                  </a:lnTo>
                  <a:lnTo>
                    <a:pt x="35" y="3"/>
                  </a:lnTo>
                  <a:lnTo>
                    <a:pt x="46" y="3"/>
                  </a:lnTo>
                  <a:lnTo>
                    <a:pt x="54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6" name="Freeform 245"/>
            <p:cNvSpPr>
              <a:spLocks/>
            </p:cNvSpPr>
            <p:nvPr/>
          </p:nvSpPr>
          <p:spPr bwMode="auto">
            <a:xfrm>
              <a:off x="5964550" y="2278106"/>
              <a:ext cx="282195" cy="185553"/>
            </a:xfrm>
            <a:custGeom>
              <a:avLst/>
              <a:gdLst>
                <a:gd name="T0" fmla="*/ 1 w 146"/>
                <a:gd name="T1" fmla="*/ 44 h 96"/>
                <a:gd name="T2" fmla="*/ 15 w 146"/>
                <a:gd name="T3" fmla="*/ 44 h 96"/>
                <a:gd name="T4" fmla="*/ 31 w 146"/>
                <a:gd name="T5" fmla="*/ 37 h 96"/>
                <a:gd name="T6" fmla="*/ 33 w 146"/>
                <a:gd name="T7" fmla="*/ 26 h 96"/>
                <a:gd name="T8" fmla="*/ 45 w 146"/>
                <a:gd name="T9" fmla="*/ 20 h 96"/>
                <a:gd name="T10" fmla="*/ 42 w 146"/>
                <a:gd name="T11" fmla="*/ 11 h 96"/>
                <a:gd name="T12" fmla="*/ 50 w 146"/>
                <a:gd name="T13" fmla="*/ 7 h 96"/>
                <a:gd name="T14" fmla="*/ 65 w 146"/>
                <a:gd name="T15" fmla="*/ 0 h 96"/>
                <a:gd name="T16" fmla="*/ 82 w 146"/>
                <a:gd name="T17" fmla="*/ 5 h 96"/>
                <a:gd name="T18" fmla="*/ 85 w 146"/>
                <a:gd name="T19" fmla="*/ 10 h 96"/>
                <a:gd name="T20" fmla="*/ 93 w 146"/>
                <a:gd name="T21" fmla="*/ 7 h 96"/>
                <a:gd name="T22" fmla="*/ 109 w 146"/>
                <a:gd name="T23" fmla="*/ 12 h 96"/>
                <a:gd name="T24" fmla="*/ 112 w 146"/>
                <a:gd name="T25" fmla="*/ 21 h 96"/>
                <a:gd name="T26" fmla="*/ 110 w 146"/>
                <a:gd name="T27" fmla="*/ 27 h 96"/>
                <a:gd name="T28" fmla="*/ 122 w 146"/>
                <a:gd name="T29" fmla="*/ 40 h 96"/>
                <a:gd name="T30" fmla="*/ 129 w 146"/>
                <a:gd name="T31" fmla="*/ 43 h 96"/>
                <a:gd name="T32" fmla="*/ 129 w 146"/>
                <a:gd name="T33" fmla="*/ 47 h 96"/>
                <a:gd name="T34" fmla="*/ 140 w 146"/>
                <a:gd name="T35" fmla="*/ 50 h 96"/>
                <a:gd name="T36" fmla="*/ 146 w 146"/>
                <a:gd name="T37" fmla="*/ 56 h 96"/>
                <a:gd name="T38" fmla="*/ 140 w 146"/>
                <a:gd name="T39" fmla="*/ 60 h 96"/>
                <a:gd name="T40" fmla="*/ 128 w 146"/>
                <a:gd name="T41" fmla="*/ 59 h 96"/>
                <a:gd name="T42" fmla="*/ 125 w 146"/>
                <a:gd name="T43" fmla="*/ 61 h 96"/>
                <a:gd name="T44" fmla="*/ 130 w 146"/>
                <a:gd name="T45" fmla="*/ 68 h 96"/>
                <a:gd name="T46" fmla="*/ 136 w 146"/>
                <a:gd name="T47" fmla="*/ 81 h 96"/>
                <a:gd name="T48" fmla="*/ 123 w 146"/>
                <a:gd name="T49" fmla="*/ 82 h 96"/>
                <a:gd name="T50" fmla="*/ 119 w 146"/>
                <a:gd name="T51" fmla="*/ 86 h 96"/>
                <a:gd name="T52" fmla="*/ 119 w 146"/>
                <a:gd name="T53" fmla="*/ 96 h 96"/>
                <a:gd name="T54" fmla="*/ 113 w 146"/>
                <a:gd name="T55" fmla="*/ 95 h 96"/>
                <a:gd name="T56" fmla="*/ 99 w 146"/>
                <a:gd name="T57" fmla="*/ 95 h 96"/>
                <a:gd name="T58" fmla="*/ 94 w 146"/>
                <a:gd name="T59" fmla="*/ 91 h 96"/>
                <a:gd name="T60" fmla="*/ 88 w 146"/>
                <a:gd name="T61" fmla="*/ 94 h 96"/>
                <a:gd name="T62" fmla="*/ 82 w 146"/>
                <a:gd name="T63" fmla="*/ 91 h 96"/>
                <a:gd name="T64" fmla="*/ 70 w 146"/>
                <a:gd name="T65" fmla="*/ 91 h 96"/>
                <a:gd name="T66" fmla="*/ 51 w 146"/>
                <a:gd name="T67" fmla="*/ 86 h 96"/>
                <a:gd name="T68" fmla="*/ 35 w 146"/>
                <a:gd name="T69" fmla="*/ 84 h 96"/>
                <a:gd name="T70" fmla="*/ 23 w 146"/>
                <a:gd name="T71" fmla="*/ 85 h 96"/>
                <a:gd name="T72" fmla="*/ 15 w 146"/>
                <a:gd name="T73" fmla="*/ 90 h 96"/>
                <a:gd name="T74" fmla="*/ 8 w 146"/>
                <a:gd name="T75" fmla="*/ 91 h 96"/>
                <a:gd name="T76" fmla="*/ 6 w 146"/>
                <a:gd name="T77" fmla="*/ 82 h 96"/>
                <a:gd name="T78" fmla="*/ 0 w 146"/>
                <a:gd name="T79" fmla="*/ 73 h 96"/>
                <a:gd name="T80" fmla="*/ 9 w 146"/>
                <a:gd name="T81" fmla="*/ 69 h 96"/>
                <a:gd name="T82" fmla="*/ 8 w 146"/>
                <a:gd name="T83" fmla="*/ 61 h 96"/>
                <a:gd name="T84" fmla="*/ 3 w 146"/>
                <a:gd name="T85" fmla="*/ 53 h 96"/>
                <a:gd name="T86" fmla="*/ 1 w 146"/>
                <a:gd name="T87" fmla="*/ 4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6" h="96">
                  <a:moveTo>
                    <a:pt x="1" y="44"/>
                  </a:moveTo>
                  <a:lnTo>
                    <a:pt x="15" y="44"/>
                  </a:lnTo>
                  <a:lnTo>
                    <a:pt x="31" y="37"/>
                  </a:lnTo>
                  <a:lnTo>
                    <a:pt x="33" y="26"/>
                  </a:lnTo>
                  <a:lnTo>
                    <a:pt x="45" y="20"/>
                  </a:lnTo>
                  <a:lnTo>
                    <a:pt x="42" y="11"/>
                  </a:lnTo>
                  <a:lnTo>
                    <a:pt x="50" y="7"/>
                  </a:lnTo>
                  <a:lnTo>
                    <a:pt x="65" y="0"/>
                  </a:lnTo>
                  <a:lnTo>
                    <a:pt x="82" y="5"/>
                  </a:lnTo>
                  <a:lnTo>
                    <a:pt x="85" y="10"/>
                  </a:lnTo>
                  <a:lnTo>
                    <a:pt x="93" y="7"/>
                  </a:lnTo>
                  <a:lnTo>
                    <a:pt x="109" y="12"/>
                  </a:lnTo>
                  <a:lnTo>
                    <a:pt x="112" y="21"/>
                  </a:lnTo>
                  <a:lnTo>
                    <a:pt x="110" y="27"/>
                  </a:lnTo>
                  <a:lnTo>
                    <a:pt x="122" y="40"/>
                  </a:lnTo>
                  <a:lnTo>
                    <a:pt x="129" y="43"/>
                  </a:lnTo>
                  <a:lnTo>
                    <a:pt x="129" y="47"/>
                  </a:lnTo>
                  <a:lnTo>
                    <a:pt x="140" y="50"/>
                  </a:lnTo>
                  <a:lnTo>
                    <a:pt x="146" y="56"/>
                  </a:lnTo>
                  <a:lnTo>
                    <a:pt x="140" y="60"/>
                  </a:lnTo>
                  <a:lnTo>
                    <a:pt x="128" y="59"/>
                  </a:lnTo>
                  <a:lnTo>
                    <a:pt x="125" y="61"/>
                  </a:lnTo>
                  <a:lnTo>
                    <a:pt x="130" y="68"/>
                  </a:lnTo>
                  <a:lnTo>
                    <a:pt x="136" y="81"/>
                  </a:lnTo>
                  <a:lnTo>
                    <a:pt x="123" y="82"/>
                  </a:lnTo>
                  <a:lnTo>
                    <a:pt x="119" y="86"/>
                  </a:lnTo>
                  <a:lnTo>
                    <a:pt x="119" y="96"/>
                  </a:lnTo>
                  <a:lnTo>
                    <a:pt x="113" y="95"/>
                  </a:lnTo>
                  <a:lnTo>
                    <a:pt x="99" y="95"/>
                  </a:lnTo>
                  <a:lnTo>
                    <a:pt x="94" y="91"/>
                  </a:lnTo>
                  <a:lnTo>
                    <a:pt x="88" y="94"/>
                  </a:lnTo>
                  <a:lnTo>
                    <a:pt x="82" y="91"/>
                  </a:lnTo>
                  <a:lnTo>
                    <a:pt x="70" y="91"/>
                  </a:lnTo>
                  <a:lnTo>
                    <a:pt x="51" y="86"/>
                  </a:lnTo>
                  <a:lnTo>
                    <a:pt x="35" y="84"/>
                  </a:lnTo>
                  <a:lnTo>
                    <a:pt x="23" y="85"/>
                  </a:lnTo>
                  <a:lnTo>
                    <a:pt x="15" y="90"/>
                  </a:lnTo>
                  <a:lnTo>
                    <a:pt x="8" y="91"/>
                  </a:lnTo>
                  <a:lnTo>
                    <a:pt x="6" y="82"/>
                  </a:lnTo>
                  <a:lnTo>
                    <a:pt x="0" y="73"/>
                  </a:lnTo>
                  <a:lnTo>
                    <a:pt x="9" y="69"/>
                  </a:lnTo>
                  <a:lnTo>
                    <a:pt x="8" y="61"/>
                  </a:lnTo>
                  <a:lnTo>
                    <a:pt x="3" y="53"/>
                  </a:lnTo>
                  <a:lnTo>
                    <a:pt x="1" y="4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7" name="Freeform 246"/>
            <p:cNvSpPr>
              <a:spLocks/>
            </p:cNvSpPr>
            <p:nvPr/>
          </p:nvSpPr>
          <p:spPr bwMode="auto">
            <a:xfrm>
              <a:off x="2127850" y="3772196"/>
              <a:ext cx="50254" cy="104374"/>
            </a:xfrm>
            <a:custGeom>
              <a:avLst/>
              <a:gdLst>
                <a:gd name="T0" fmla="*/ 6 w 26"/>
                <a:gd name="T1" fmla="*/ 14 h 54"/>
                <a:gd name="T2" fmla="*/ 6 w 26"/>
                <a:gd name="T3" fmla="*/ 11 h 54"/>
                <a:gd name="T4" fmla="*/ 9 w 26"/>
                <a:gd name="T5" fmla="*/ 11 h 54"/>
                <a:gd name="T6" fmla="*/ 12 w 26"/>
                <a:gd name="T7" fmla="*/ 13 h 54"/>
                <a:gd name="T8" fmla="*/ 20 w 26"/>
                <a:gd name="T9" fmla="*/ 0 h 54"/>
                <a:gd name="T10" fmla="*/ 23 w 26"/>
                <a:gd name="T11" fmla="*/ 0 h 54"/>
                <a:gd name="T12" fmla="*/ 23 w 26"/>
                <a:gd name="T13" fmla="*/ 3 h 54"/>
                <a:gd name="T14" fmla="*/ 26 w 26"/>
                <a:gd name="T15" fmla="*/ 3 h 54"/>
                <a:gd name="T16" fmla="*/ 25 w 26"/>
                <a:gd name="T17" fmla="*/ 9 h 54"/>
                <a:gd name="T18" fmla="*/ 21 w 26"/>
                <a:gd name="T19" fmla="*/ 18 h 54"/>
                <a:gd name="T20" fmla="*/ 22 w 26"/>
                <a:gd name="T21" fmla="*/ 21 h 54"/>
                <a:gd name="T22" fmla="*/ 19 w 26"/>
                <a:gd name="T23" fmla="*/ 29 h 54"/>
                <a:gd name="T24" fmla="*/ 20 w 26"/>
                <a:gd name="T25" fmla="*/ 31 h 54"/>
                <a:gd name="T26" fmla="*/ 17 w 26"/>
                <a:gd name="T27" fmla="*/ 41 h 54"/>
                <a:gd name="T28" fmla="*/ 13 w 26"/>
                <a:gd name="T29" fmla="*/ 46 h 54"/>
                <a:gd name="T30" fmla="*/ 10 w 26"/>
                <a:gd name="T31" fmla="*/ 47 h 54"/>
                <a:gd name="T32" fmla="*/ 5 w 26"/>
                <a:gd name="T33" fmla="*/ 54 h 54"/>
                <a:gd name="T34" fmla="*/ 0 w 26"/>
                <a:gd name="T35" fmla="*/ 54 h 54"/>
                <a:gd name="T36" fmla="*/ 4 w 26"/>
                <a:gd name="T37" fmla="*/ 31 h 54"/>
                <a:gd name="T38" fmla="*/ 6 w 26"/>
                <a:gd name="T39" fmla="*/ 1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" h="54">
                  <a:moveTo>
                    <a:pt x="6" y="14"/>
                  </a:moveTo>
                  <a:lnTo>
                    <a:pt x="6" y="11"/>
                  </a:lnTo>
                  <a:lnTo>
                    <a:pt x="9" y="11"/>
                  </a:lnTo>
                  <a:lnTo>
                    <a:pt x="12" y="13"/>
                  </a:lnTo>
                  <a:lnTo>
                    <a:pt x="20" y="0"/>
                  </a:lnTo>
                  <a:lnTo>
                    <a:pt x="23" y="0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5" y="9"/>
                  </a:lnTo>
                  <a:lnTo>
                    <a:pt x="21" y="18"/>
                  </a:lnTo>
                  <a:lnTo>
                    <a:pt x="22" y="21"/>
                  </a:lnTo>
                  <a:lnTo>
                    <a:pt x="19" y="29"/>
                  </a:lnTo>
                  <a:lnTo>
                    <a:pt x="20" y="31"/>
                  </a:lnTo>
                  <a:lnTo>
                    <a:pt x="17" y="41"/>
                  </a:lnTo>
                  <a:lnTo>
                    <a:pt x="13" y="46"/>
                  </a:lnTo>
                  <a:lnTo>
                    <a:pt x="10" y="47"/>
                  </a:lnTo>
                  <a:lnTo>
                    <a:pt x="5" y="54"/>
                  </a:lnTo>
                  <a:lnTo>
                    <a:pt x="0" y="54"/>
                  </a:lnTo>
                  <a:lnTo>
                    <a:pt x="4" y="31"/>
                  </a:lnTo>
                  <a:lnTo>
                    <a:pt x="6" y="1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8" name="Freeform 247"/>
            <p:cNvSpPr>
              <a:spLocks/>
            </p:cNvSpPr>
            <p:nvPr/>
          </p:nvSpPr>
          <p:spPr bwMode="auto">
            <a:xfrm>
              <a:off x="2804346" y="4906777"/>
              <a:ext cx="444555" cy="527667"/>
            </a:xfrm>
            <a:custGeom>
              <a:avLst/>
              <a:gdLst>
                <a:gd name="T0" fmla="*/ 141 w 230"/>
                <a:gd name="T1" fmla="*/ 255 h 273"/>
                <a:gd name="T2" fmla="*/ 121 w 230"/>
                <a:gd name="T3" fmla="*/ 254 h 273"/>
                <a:gd name="T4" fmla="*/ 116 w 230"/>
                <a:gd name="T5" fmla="*/ 271 h 273"/>
                <a:gd name="T6" fmla="*/ 104 w 230"/>
                <a:gd name="T7" fmla="*/ 256 h 273"/>
                <a:gd name="T8" fmla="*/ 79 w 230"/>
                <a:gd name="T9" fmla="*/ 251 h 273"/>
                <a:gd name="T10" fmla="*/ 67 w 230"/>
                <a:gd name="T11" fmla="*/ 270 h 273"/>
                <a:gd name="T12" fmla="*/ 54 w 230"/>
                <a:gd name="T13" fmla="*/ 273 h 273"/>
                <a:gd name="T14" fmla="*/ 43 w 230"/>
                <a:gd name="T15" fmla="*/ 244 h 273"/>
                <a:gd name="T16" fmla="*/ 31 w 230"/>
                <a:gd name="T17" fmla="*/ 221 h 273"/>
                <a:gd name="T18" fmla="*/ 34 w 230"/>
                <a:gd name="T19" fmla="*/ 201 h 273"/>
                <a:gd name="T20" fmla="*/ 24 w 230"/>
                <a:gd name="T21" fmla="*/ 192 h 273"/>
                <a:gd name="T22" fmla="*/ 20 w 230"/>
                <a:gd name="T23" fmla="*/ 177 h 273"/>
                <a:gd name="T24" fmla="*/ 10 w 230"/>
                <a:gd name="T25" fmla="*/ 163 h 273"/>
                <a:gd name="T26" fmla="*/ 19 w 230"/>
                <a:gd name="T27" fmla="*/ 140 h 273"/>
                <a:gd name="T28" fmla="*/ 10 w 230"/>
                <a:gd name="T29" fmla="*/ 123 h 273"/>
                <a:gd name="T30" fmla="*/ 13 w 230"/>
                <a:gd name="T31" fmla="*/ 116 h 273"/>
                <a:gd name="T32" fmla="*/ 10 w 230"/>
                <a:gd name="T33" fmla="*/ 108 h 273"/>
                <a:gd name="T34" fmla="*/ 16 w 230"/>
                <a:gd name="T35" fmla="*/ 98 h 273"/>
                <a:gd name="T36" fmla="*/ 15 w 230"/>
                <a:gd name="T37" fmla="*/ 80 h 273"/>
                <a:gd name="T38" fmla="*/ 15 w 230"/>
                <a:gd name="T39" fmla="*/ 65 h 273"/>
                <a:gd name="T40" fmla="*/ 18 w 230"/>
                <a:gd name="T41" fmla="*/ 58 h 273"/>
                <a:gd name="T42" fmla="*/ 0 w 230"/>
                <a:gd name="T43" fmla="*/ 25 h 273"/>
                <a:gd name="T44" fmla="*/ 14 w 230"/>
                <a:gd name="T45" fmla="*/ 27 h 273"/>
                <a:gd name="T46" fmla="*/ 23 w 230"/>
                <a:gd name="T47" fmla="*/ 26 h 273"/>
                <a:gd name="T48" fmla="*/ 27 w 230"/>
                <a:gd name="T49" fmla="*/ 20 h 273"/>
                <a:gd name="T50" fmla="*/ 43 w 230"/>
                <a:gd name="T51" fmla="*/ 12 h 273"/>
                <a:gd name="T52" fmla="*/ 52 w 230"/>
                <a:gd name="T53" fmla="*/ 4 h 273"/>
                <a:gd name="T54" fmla="*/ 76 w 230"/>
                <a:gd name="T55" fmla="*/ 0 h 273"/>
                <a:gd name="T56" fmla="*/ 74 w 230"/>
                <a:gd name="T57" fmla="*/ 16 h 273"/>
                <a:gd name="T58" fmla="*/ 77 w 230"/>
                <a:gd name="T59" fmla="*/ 24 h 273"/>
                <a:gd name="T60" fmla="*/ 76 w 230"/>
                <a:gd name="T61" fmla="*/ 38 h 273"/>
                <a:gd name="T62" fmla="*/ 97 w 230"/>
                <a:gd name="T63" fmla="*/ 56 h 273"/>
                <a:gd name="T64" fmla="*/ 118 w 230"/>
                <a:gd name="T65" fmla="*/ 60 h 273"/>
                <a:gd name="T66" fmla="*/ 126 w 230"/>
                <a:gd name="T67" fmla="*/ 68 h 273"/>
                <a:gd name="T68" fmla="*/ 138 w 230"/>
                <a:gd name="T69" fmla="*/ 72 h 273"/>
                <a:gd name="T70" fmla="*/ 146 w 230"/>
                <a:gd name="T71" fmla="*/ 78 h 273"/>
                <a:gd name="T72" fmla="*/ 158 w 230"/>
                <a:gd name="T73" fmla="*/ 77 h 273"/>
                <a:gd name="T74" fmla="*/ 169 w 230"/>
                <a:gd name="T75" fmla="*/ 84 h 273"/>
                <a:gd name="T76" fmla="*/ 170 w 230"/>
                <a:gd name="T77" fmla="*/ 96 h 273"/>
                <a:gd name="T78" fmla="*/ 174 w 230"/>
                <a:gd name="T79" fmla="*/ 102 h 273"/>
                <a:gd name="T80" fmla="*/ 175 w 230"/>
                <a:gd name="T81" fmla="*/ 111 h 273"/>
                <a:gd name="T82" fmla="*/ 170 w 230"/>
                <a:gd name="T83" fmla="*/ 111 h 273"/>
                <a:gd name="T84" fmla="*/ 179 w 230"/>
                <a:gd name="T85" fmla="*/ 135 h 273"/>
                <a:gd name="T86" fmla="*/ 213 w 230"/>
                <a:gd name="T87" fmla="*/ 136 h 273"/>
                <a:gd name="T88" fmla="*/ 212 w 230"/>
                <a:gd name="T89" fmla="*/ 148 h 273"/>
                <a:gd name="T90" fmla="*/ 214 w 230"/>
                <a:gd name="T91" fmla="*/ 156 h 273"/>
                <a:gd name="T92" fmla="*/ 225 w 230"/>
                <a:gd name="T93" fmla="*/ 162 h 273"/>
                <a:gd name="T94" fmla="*/ 230 w 230"/>
                <a:gd name="T95" fmla="*/ 175 h 273"/>
                <a:gd name="T96" fmla="*/ 228 w 230"/>
                <a:gd name="T97" fmla="*/ 191 h 273"/>
                <a:gd name="T98" fmla="*/ 224 w 230"/>
                <a:gd name="T99" fmla="*/ 201 h 273"/>
                <a:gd name="T100" fmla="*/ 227 w 230"/>
                <a:gd name="T101" fmla="*/ 212 h 273"/>
                <a:gd name="T102" fmla="*/ 222 w 230"/>
                <a:gd name="T103" fmla="*/ 217 h 273"/>
                <a:gd name="T104" fmla="*/ 221 w 230"/>
                <a:gd name="T105" fmla="*/ 210 h 273"/>
                <a:gd name="T106" fmla="*/ 203 w 230"/>
                <a:gd name="T107" fmla="*/ 200 h 273"/>
                <a:gd name="T108" fmla="*/ 186 w 230"/>
                <a:gd name="T109" fmla="*/ 199 h 273"/>
                <a:gd name="T110" fmla="*/ 155 w 230"/>
                <a:gd name="T111" fmla="*/ 205 h 273"/>
                <a:gd name="T112" fmla="*/ 148 w 230"/>
                <a:gd name="T113" fmla="*/ 224 h 273"/>
                <a:gd name="T114" fmla="*/ 149 w 230"/>
                <a:gd name="T115" fmla="*/ 235 h 273"/>
                <a:gd name="T116" fmla="*/ 145 w 230"/>
                <a:gd name="T117" fmla="*/ 260 h 273"/>
                <a:gd name="T118" fmla="*/ 141 w 230"/>
                <a:gd name="T119" fmla="*/ 25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0" h="273">
                  <a:moveTo>
                    <a:pt x="141" y="255"/>
                  </a:moveTo>
                  <a:lnTo>
                    <a:pt x="121" y="254"/>
                  </a:lnTo>
                  <a:lnTo>
                    <a:pt x="116" y="271"/>
                  </a:lnTo>
                  <a:lnTo>
                    <a:pt x="104" y="256"/>
                  </a:lnTo>
                  <a:lnTo>
                    <a:pt x="79" y="251"/>
                  </a:lnTo>
                  <a:lnTo>
                    <a:pt x="67" y="270"/>
                  </a:lnTo>
                  <a:lnTo>
                    <a:pt x="54" y="273"/>
                  </a:lnTo>
                  <a:lnTo>
                    <a:pt x="43" y="244"/>
                  </a:lnTo>
                  <a:lnTo>
                    <a:pt x="31" y="221"/>
                  </a:lnTo>
                  <a:lnTo>
                    <a:pt x="34" y="201"/>
                  </a:lnTo>
                  <a:lnTo>
                    <a:pt x="24" y="192"/>
                  </a:lnTo>
                  <a:lnTo>
                    <a:pt x="20" y="177"/>
                  </a:lnTo>
                  <a:lnTo>
                    <a:pt x="10" y="163"/>
                  </a:lnTo>
                  <a:lnTo>
                    <a:pt x="19" y="140"/>
                  </a:lnTo>
                  <a:lnTo>
                    <a:pt x="10" y="123"/>
                  </a:lnTo>
                  <a:lnTo>
                    <a:pt x="13" y="116"/>
                  </a:lnTo>
                  <a:lnTo>
                    <a:pt x="10" y="108"/>
                  </a:lnTo>
                  <a:lnTo>
                    <a:pt x="16" y="98"/>
                  </a:lnTo>
                  <a:lnTo>
                    <a:pt x="15" y="80"/>
                  </a:lnTo>
                  <a:lnTo>
                    <a:pt x="15" y="65"/>
                  </a:lnTo>
                  <a:lnTo>
                    <a:pt x="18" y="58"/>
                  </a:lnTo>
                  <a:lnTo>
                    <a:pt x="0" y="25"/>
                  </a:lnTo>
                  <a:lnTo>
                    <a:pt x="14" y="27"/>
                  </a:lnTo>
                  <a:lnTo>
                    <a:pt x="23" y="26"/>
                  </a:lnTo>
                  <a:lnTo>
                    <a:pt x="27" y="20"/>
                  </a:lnTo>
                  <a:lnTo>
                    <a:pt x="43" y="12"/>
                  </a:lnTo>
                  <a:lnTo>
                    <a:pt x="52" y="4"/>
                  </a:lnTo>
                  <a:lnTo>
                    <a:pt x="76" y="0"/>
                  </a:lnTo>
                  <a:lnTo>
                    <a:pt x="74" y="16"/>
                  </a:lnTo>
                  <a:lnTo>
                    <a:pt x="77" y="24"/>
                  </a:lnTo>
                  <a:lnTo>
                    <a:pt x="76" y="38"/>
                  </a:lnTo>
                  <a:lnTo>
                    <a:pt x="97" y="56"/>
                  </a:lnTo>
                  <a:lnTo>
                    <a:pt x="118" y="60"/>
                  </a:lnTo>
                  <a:lnTo>
                    <a:pt x="126" y="68"/>
                  </a:lnTo>
                  <a:lnTo>
                    <a:pt x="138" y="72"/>
                  </a:lnTo>
                  <a:lnTo>
                    <a:pt x="146" y="78"/>
                  </a:lnTo>
                  <a:lnTo>
                    <a:pt x="158" y="77"/>
                  </a:lnTo>
                  <a:lnTo>
                    <a:pt x="169" y="84"/>
                  </a:lnTo>
                  <a:lnTo>
                    <a:pt x="170" y="96"/>
                  </a:lnTo>
                  <a:lnTo>
                    <a:pt x="174" y="102"/>
                  </a:lnTo>
                  <a:lnTo>
                    <a:pt x="175" y="111"/>
                  </a:lnTo>
                  <a:lnTo>
                    <a:pt x="170" y="111"/>
                  </a:lnTo>
                  <a:lnTo>
                    <a:pt x="179" y="135"/>
                  </a:lnTo>
                  <a:lnTo>
                    <a:pt x="213" y="136"/>
                  </a:lnTo>
                  <a:lnTo>
                    <a:pt x="212" y="148"/>
                  </a:lnTo>
                  <a:lnTo>
                    <a:pt x="214" y="156"/>
                  </a:lnTo>
                  <a:lnTo>
                    <a:pt x="225" y="162"/>
                  </a:lnTo>
                  <a:lnTo>
                    <a:pt x="230" y="175"/>
                  </a:lnTo>
                  <a:lnTo>
                    <a:pt x="228" y="191"/>
                  </a:lnTo>
                  <a:lnTo>
                    <a:pt x="224" y="201"/>
                  </a:lnTo>
                  <a:lnTo>
                    <a:pt x="227" y="212"/>
                  </a:lnTo>
                  <a:lnTo>
                    <a:pt x="222" y="217"/>
                  </a:lnTo>
                  <a:lnTo>
                    <a:pt x="221" y="210"/>
                  </a:lnTo>
                  <a:lnTo>
                    <a:pt x="203" y="200"/>
                  </a:lnTo>
                  <a:lnTo>
                    <a:pt x="186" y="199"/>
                  </a:lnTo>
                  <a:lnTo>
                    <a:pt x="155" y="205"/>
                  </a:lnTo>
                  <a:lnTo>
                    <a:pt x="148" y="224"/>
                  </a:lnTo>
                  <a:lnTo>
                    <a:pt x="149" y="235"/>
                  </a:lnTo>
                  <a:lnTo>
                    <a:pt x="145" y="260"/>
                  </a:lnTo>
                  <a:lnTo>
                    <a:pt x="141" y="25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9" name="Freeform 248"/>
            <p:cNvSpPr>
              <a:spLocks/>
            </p:cNvSpPr>
            <p:nvPr/>
          </p:nvSpPr>
          <p:spPr bwMode="auto">
            <a:xfrm>
              <a:off x="2640055" y="4303729"/>
              <a:ext cx="1391649" cy="1567538"/>
            </a:xfrm>
            <a:custGeom>
              <a:avLst/>
              <a:gdLst>
                <a:gd name="T0" fmla="*/ 390 w 720"/>
                <a:gd name="T1" fmla="*/ 680 h 811"/>
                <a:gd name="T2" fmla="*/ 383 w 720"/>
                <a:gd name="T3" fmla="*/ 644 h 811"/>
                <a:gd name="T4" fmla="*/ 378 w 720"/>
                <a:gd name="T5" fmla="*/ 605 h 811"/>
                <a:gd name="T6" fmla="*/ 358 w 720"/>
                <a:gd name="T7" fmla="*/ 580 h 811"/>
                <a:gd name="T8" fmla="*/ 315 w 720"/>
                <a:gd name="T9" fmla="*/ 568 h 811"/>
                <a:gd name="T10" fmla="*/ 309 w 720"/>
                <a:gd name="T11" fmla="*/ 513 h 811"/>
                <a:gd name="T12" fmla="*/ 299 w 720"/>
                <a:gd name="T13" fmla="*/ 468 h 811"/>
                <a:gd name="T14" fmla="*/ 255 w 720"/>
                <a:gd name="T15" fmla="*/ 423 h 811"/>
                <a:gd name="T16" fmla="*/ 254 w 720"/>
                <a:gd name="T17" fmla="*/ 396 h 811"/>
                <a:gd name="T18" fmla="*/ 211 w 720"/>
                <a:gd name="T19" fmla="*/ 380 h 811"/>
                <a:gd name="T20" fmla="*/ 162 w 720"/>
                <a:gd name="T21" fmla="*/ 336 h 811"/>
                <a:gd name="T22" fmla="*/ 128 w 720"/>
                <a:gd name="T23" fmla="*/ 324 h 811"/>
                <a:gd name="T24" fmla="*/ 85 w 720"/>
                <a:gd name="T25" fmla="*/ 337 h 811"/>
                <a:gd name="T26" fmla="*/ 52 w 720"/>
                <a:gd name="T27" fmla="*/ 319 h 811"/>
                <a:gd name="T28" fmla="*/ 19 w 720"/>
                <a:gd name="T29" fmla="*/ 297 h 811"/>
                <a:gd name="T30" fmla="*/ 4 w 720"/>
                <a:gd name="T31" fmla="*/ 253 h 811"/>
                <a:gd name="T32" fmla="*/ 19 w 720"/>
                <a:gd name="T33" fmla="*/ 219 h 811"/>
                <a:gd name="T34" fmla="*/ 73 w 720"/>
                <a:gd name="T35" fmla="*/ 199 h 811"/>
                <a:gd name="T36" fmla="*/ 70 w 720"/>
                <a:gd name="T37" fmla="*/ 113 h 811"/>
                <a:gd name="T38" fmla="*/ 85 w 720"/>
                <a:gd name="T39" fmla="*/ 89 h 811"/>
                <a:gd name="T40" fmla="*/ 116 w 720"/>
                <a:gd name="T41" fmla="*/ 67 h 811"/>
                <a:gd name="T42" fmla="*/ 138 w 720"/>
                <a:gd name="T43" fmla="*/ 94 h 811"/>
                <a:gd name="T44" fmla="*/ 177 w 720"/>
                <a:gd name="T45" fmla="*/ 78 h 811"/>
                <a:gd name="T46" fmla="*/ 176 w 720"/>
                <a:gd name="T47" fmla="*/ 58 h 811"/>
                <a:gd name="T48" fmla="*/ 170 w 720"/>
                <a:gd name="T49" fmla="*/ 23 h 811"/>
                <a:gd name="T50" fmla="*/ 216 w 720"/>
                <a:gd name="T51" fmla="*/ 23 h 811"/>
                <a:gd name="T52" fmla="*/ 251 w 720"/>
                <a:gd name="T53" fmla="*/ 0 h 811"/>
                <a:gd name="T54" fmla="*/ 263 w 720"/>
                <a:gd name="T55" fmla="*/ 27 h 811"/>
                <a:gd name="T56" fmla="*/ 261 w 720"/>
                <a:gd name="T57" fmla="*/ 72 h 811"/>
                <a:gd name="T58" fmla="*/ 289 w 720"/>
                <a:gd name="T59" fmla="*/ 78 h 811"/>
                <a:gd name="T60" fmla="*/ 318 w 720"/>
                <a:gd name="T61" fmla="*/ 70 h 811"/>
                <a:gd name="T62" fmla="*/ 328 w 720"/>
                <a:gd name="T63" fmla="*/ 57 h 811"/>
                <a:gd name="T64" fmla="*/ 363 w 720"/>
                <a:gd name="T65" fmla="*/ 66 h 811"/>
                <a:gd name="T66" fmla="*/ 384 w 720"/>
                <a:gd name="T67" fmla="*/ 65 h 811"/>
                <a:gd name="T68" fmla="*/ 414 w 720"/>
                <a:gd name="T69" fmla="*/ 22 h 811"/>
                <a:gd name="T70" fmla="*/ 439 w 720"/>
                <a:gd name="T71" fmla="*/ 88 h 811"/>
                <a:gd name="T72" fmla="*/ 464 w 720"/>
                <a:gd name="T73" fmla="*/ 135 h 811"/>
                <a:gd name="T74" fmla="*/ 540 w 720"/>
                <a:gd name="T75" fmla="*/ 154 h 811"/>
                <a:gd name="T76" fmla="*/ 622 w 720"/>
                <a:gd name="T77" fmla="*/ 169 h 811"/>
                <a:gd name="T78" fmla="*/ 703 w 720"/>
                <a:gd name="T79" fmla="*/ 216 h 811"/>
                <a:gd name="T80" fmla="*/ 713 w 720"/>
                <a:gd name="T81" fmla="*/ 296 h 811"/>
                <a:gd name="T82" fmla="*/ 656 w 720"/>
                <a:gd name="T83" fmla="*/ 380 h 811"/>
                <a:gd name="T84" fmla="*/ 646 w 720"/>
                <a:gd name="T85" fmla="*/ 467 h 811"/>
                <a:gd name="T86" fmla="*/ 622 w 720"/>
                <a:gd name="T87" fmla="*/ 544 h 811"/>
                <a:gd name="T88" fmla="*/ 584 w 720"/>
                <a:gd name="T89" fmla="*/ 587 h 811"/>
                <a:gd name="T90" fmla="*/ 505 w 720"/>
                <a:gd name="T91" fmla="*/ 626 h 811"/>
                <a:gd name="T92" fmla="*/ 495 w 720"/>
                <a:gd name="T93" fmla="*/ 695 h 811"/>
                <a:gd name="T94" fmla="*/ 453 w 720"/>
                <a:gd name="T95" fmla="*/ 770 h 811"/>
                <a:gd name="T96" fmla="*/ 422 w 720"/>
                <a:gd name="T97" fmla="*/ 799 h 811"/>
                <a:gd name="T98" fmla="*/ 380 w 720"/>
                <a:gd name="T99" fmla="*/ 75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20" h="811">
                  <a:moveTo>
                    <a:pt x="342" y="737"/>
                  </a:moveTo>
                  <a:lnTo>
                    <a:pt x="362" y="709"/>
                  </a:lnTo>
                  <a:lnTo>
                    <a:pt x="379" y="689"/>
                  </a:lnTo>
                  <a:lnTo>
                    <a:pt x="390" y="680"/>
                  </a:lnTo>
                  <a:lnTo>
                    <a:pt x="403" y="669"/>
                  </a:lnTo>
                  <a:lnTo>
                    <a:pt x="401" y="652"/>
                  </a:lnTo>
                  <a:lnTo>
                    <a:pt x="391" y="640"/>
                  </a:lnTo>
                  <a:lnTo>
                    <a:pt x="383" y="644"/>
                  </a:lnTo>
                  <a:lnTo>
                    <a:pt x="385" y="632"/>
                  </a:lnTo>
                  <a:lnTo>
                    <a:pt x="386" y="620"/>
                  </a:lnTo>
                  <a:lnTo>
                    <a:pt x="385" y="608"/>
                  </a:lnTo>
                  <a:lnTo>
                    <a:pt x="378" y="605"/>
                  </a:lnTo>
                  <a:lnTo>
                    <a:pt x="371" y="608"/>
                  </a:lnTo>
                  <a:lnTo>
                    <a:pt x="365" y="607"/>
                  </a:lnTo>
                  <a:lnTo>
                    <a:pt x="362" y="599"/>
                  </a:lnTo>
                  <a:lnTo>
                    <a:pt x="358" y="580"/>
                  </a:lnTo>
                  <a:lnTo>
                    <a:pt x="354" y="574"/>
                  </a:lnTo>
                  <a:lnTo>
                    <a:pt x="341" y="568"/>
                  </a:lnTo>
                  <a:lnTo>
                    <a:pt x="334" y="572"/>
                  </a:lnTo>
                  <a:lnTo>
                    <a:pt x="315" y="568"/>
                  </a:lnTo>
                  <a:lnTo>
                    <a:pt x="313" y="540"/>
                  </a:lnTo>
                  <a:lnTo>
                    <a:pt x="307" y="529"/>
                  </a:lnTo>
                  <a:lnTo>
                    <a:pt x="312" y="524"/>
                  </a:lnTo>
                  <a:lnTo>
                    <a:pt x="309" y="513"/>
                  </a:lnTo>
                  <a:lnTo>
                    <a:pt x="313" y="503"/>
                  </a:lnTo>
                  <a:lnTo>
                    <a:pt x="315" y="487"/>
                  </a:lnTo>
                  <a:lnTo>
                    <a:pt x="310" y="474"/>
                  </a:lnTo>
                  <a:lnTo>
                    <a:pt x="299" y="468"/>
                  </a:lnTo>
                  <a:lnTo>
                    <a:pt x="297" y="460"/>
                  </a:lnTo>
                  <a:lnTo>
                    <a:pt x="298" y="448"/>
                  </a:lnTo>
                  <a:lnTo>
                    <a:pt x="264" y="447"/>
                  </a:lnTo>
                  <a:lnTo>
                    <a:pt x="255" y="423"/>
                  </a:lnTo>
                  <a:lnTo>
                    <a:pt x="260" y="423"/>
                  </a:lnTo>
                  <a:lnTo>
                    <a:pt x="259" y="414"/>
                  </a:lnTo>
                  <a:lnTo>
                    <a:pt x="255" y="408"/>
                  </a:lnTo>
                  <a:lnTo>
                    <a:pt x="254" y="396"/>
                  </a:lnTo>
                  <a:lnTo>
                    <a:pt x="243" y="389"/>
                  </a:lnTo>
                  <a:lnTo>
                    <a:pt x="231" y="390"/>
                  </a:lnTo>
                  <a:lnTo>
                    <a:pt x="223" y="384"/>
                  </a:lnTo>
                  <a:lnTo>
                    <a:pt x="211" y="380"/>
                  </a:lnTo>
                  <a:lnTo>
                    <a:pt x="203" y="372"/>
                  </a:lnTo>
                  <a:lnTo>
                    <a:pt x="182" y="368"/>
                  </a:lnTo>
                  <a:lnTo>
                    <a:pt x="161" y="350"/>
                  </a:lnTo>
                  <a:lnTo>
                    <a:pt x="162" y="336"/>
                  </a:lnTo>
                  <a:lnTo>
                    <a:pt x="159" y="328"/>
                  </a:lnTo>
                  <a:lnTo>
                    <a:pt x="161" y="312"/>
                  </a:lnTo>
                  <a:lnTo>
                    <a:pt x="137" y="316"/>
                  </a:lnTo>
                  <a:lnTo>
                    <a:pt x="128" y="324"/>
                  </a:lnTo>
                  <a:lnTo>
                    <a:pt x="112" y="332"/>
                  </a:lnTo>
                  <a:lnTo>
                    <a:pt x="108" y="338"/>
                  </a:lnTo>
                  <a:lnTo>
                    <a:pt x="99" y="339"/>
                  </a:lnTo>
                  <a:lnTo>
                    <a:pt x="85" y="337"/>
                  </a:lnTo>
                  <a:lnTo>
                    <a:pt x="75" y="341"/>
                  </a:lnTo>
                  <a:lnTo>
                    <a:pt x="67" y="338"/>
                  </a:lnTo>
                  <a:lnTo>
                    <a:pt x="66" y="307"/>
                  </a:lnTo>
                  <a:lnTo>
                    <a:pt x="52" y="319"/>
                  </a:lnTo>
                  <a:lnTo>
                    <a:pt x="36" y="318"/>
                  </a:lnTo>
                  <a:lnTo>
                    <a:pt x="28" y="307"/>
                  </a:lnTo>
                  <a:lnTo>
                    <a:pt x="16" y="306"/>
                  </a:lnTo>
                  <a:lnTo>
                    <a:pt x="19" y="297"/>
                  </a:lnTo>
                  <a:lnTo>
                    <a:pt x="9" y="284"/>
                  </a:lnTo>
                  <a:lnTo>
                    <a:pt x="0" y="266"/>
                  </a:lnTo>
                  <a:lnTo>
                    <a:pt x="5" y="262"/>
                  </a:lnTo>
                  <a:lnTo>
                    <a:pt x="4" y="253"/>
                  </a:lnTo>
                  <a:lnTo>
                    <a:pt x="15" y="247"/>
                  </a:lnTo>
                  <a:lnTo>
                    <a:pt x="13" y="236"/>
                  </a:lnTo>
                  <a:lnTo>
                    <a:pt x="18" y="229"/>
                  </a:lnTo>
                  <a:lnTo>
                    <a:pt x="19" y="219"/>
                  </a:lnTo>
                  <a:lnTo>
                    <a:pt x="39" y="205"/>
                  </a:lnTo>
                  <a:lnTo>
                    <a:pt x="54" y="201"/>
                  </a:lnTo>
                  <a:lnTo>
                    <a:pt x="56" y="198"/>
                  </a:lnTo>
                  <a:lnTo>
                    <a:pt x="73" y="199"/>
                  </a:lnTo>
                  <a:lnTo>
                    <a:pt x="80" y="142"/>
                  </a:lnTo>
                  <a:lnTo>
                    <a:pt x="81" y="133"/>
                  </a:lnTo>
                  <a:lnTo>
                    <a:pt x="78" y="121"/>
                  </a:lnTo>
                  <a:lnTo>
                    <a:pt x="70" y="113"/>
                  </a:lnTo>
                  <a:lnTo>
                    <a:pt x="70" y="98"/>
                  </a:lnTo>
                  <a:lnTo>
                    <a:pt x="80" y="95"/>
                  </a:lnTo>
                  <a:lnTo>
                    <a:pt x="84" y="97"/>
                  </a:lnTo>
                  <a:lnTo>
                    <a:pt x="85" y="89"/>
                  </a:lnTo>
                  <a:lnTo>
                    <a:pt x="74" y="87"/>
                  </a:lnTo>
                  <a:lnTo>
                    <a:pt x="74" y="74"/>
                  </a:lnTo>
                  <a:lnTo>
                    <a:pt x="109" y="74"/>
                  </a:lnTo>
                  <a:lnTo>
                    <a:pt x="116" y="67"/>
                  </a:lnTo>
                  <a:lnTo>
                    <a:pt x="121" y="74"/>
                  </a:lnTo>
                  <a:lnTo>
                    <a:pt x="124" y="86"/>
                  </a:lnTo>
                  <a:lnTo>
                    <a:pt x="128" y="83"/>
                  </a:lnTo>
                  <a:lnTo>
                    <a:pt x="138" y="94"/>
                  </a:lnTo>
                  <a:lnTo>
                    <a:pt x="152" y="93"/>
                  </a:lnTo>
                  <a:lnTo>
                    <a:pt x="156" y="87"/>
                  </a:lnTo>
                  <a:lnTo>
                    <a:pt x="169" y="82"/>
                  </a:lnTo>
                  <a:lnTo>
                    <a:pt x="177" y="78"/>
                  </a:lnTo>
                  <a:lnTo>
                    <a:pt x="179" y="70"/>
                  </a:lnTo>
                  <a:lnTo>
                    <a:pt x="192" y="64"/>
                  </a:lnTo>
                  <a:lnTo>
                    <a:pt x="191" y="59"/>
                  </a:lnTo>
                  <a:lnTo>
                    <a:pt x="176" y="58"/>
                  </a:lnTo>
                  <a:lnTo>
                    <a:pt x="173" y="44"/>
                  </a:lnTo>
                  <a:lnTo>
                    <a:pt x="174" y="30"/>
                  </a:lnTo>
                  <a:lnTo>
                    <a:pt x="166" y="25"/>
                  </a:lnTo>
                  <a:lnTo>
                    <a:pt x="170" y="23"/>
                  </a:lnTo>
                  <a:lnTo>
                    <a:pt x="183" y="26"/>
                  </a:lnTo>
                  <a:lnTo>
                    <a:pt x="198" y="31"/>
                  </a:lnTo>
                  <a:lnTo>
                    <a:pt x="203" y="26"/>
                  </a:lnTo>
                  <a:lnTo>
                    <a:pt x="216" y="23"/>
                  </a:lnTo>
                  <a:lnTo>
                    <a:pt x="237" y="15"/>
                  </a:lnTo>
                  <a:lnTo>
                    <a:pt x="244" y="7"/>
                  </a:lnTo>
                  <a:lnTo>
                    <a:pt x="242" y="1"/>
                  </a:lnTo>
                  <a:lnTo>
                    <a:pt x="251" y="0"/>
                  </a:lnTo>
                  <a:lnTo>
                    <a:pt x="255" y="5"/>
                  </a:lnTo>
                  <a:lnTo>
                    <a:pt x="253" y="14"/>
                  </a:lnTo>
                  <a:lnTo>
                    <a:pt x="259" y="18"/>
                  </a:lnTo>
                  <a:lnTo>
                    <a:pt x="263" y="27"/>
                  </a:lnTo>
                  <a:lnTo>
                    <a:pt x="258" y="34"/>
                  </a:lnTo>
                  <a:lnTo>
                    <a:pt x="255" y="52"/>
                  </a:lnTo>
                  <a:lnTo>
                    <a:pt x="259" y="63"/>
                  </a:lnTo>
                  <a:lnTo>
                    <a:pt x="261" y="72"/>
                  </a:lnTo>
                  <a:lnTo>
                    <a:pt x="272" y="82"/>
                  </a:lnTo>
                  <a:lnTo>
                    <a:pt x="281" y="83"/>
                  </a:lnTo>
                  <a:lnTo>
                    <a:pt x="283" y="79"/>
                  </a:lnTo>
                  <a:lnTo>
                    <a:pt x="289" y="78"/>
                  </a:lnTo>
                  <a:lnTo>
                    <a:pt x="297" y="74"/>
                  </a:lnTo>
                  <a:lnTo>
                    <a:pt x="303" y="69"/>
                  </a:lnTo>
                  <a:lnTo>
                    <a:pt x="313" y="71"/>
                  </a:lnTo>
                  <a:lnTo>
                    <a:pt x="318" y="70"/>
                  </a:lnTo>
                  <a:lnTo>
                    <a:pt x="328" y="72"/>
                  </a:lnTo>
                  <a:lnTo>
                    <a:pt x="329" y="67"/>
                  </a:lnTo>
                  <a:lnTo>
                    <a:pt x="326" y="63"/>
                  </a:lnTo>
                  <a:lnTo>
                    <a:pt x="328" y="57"/>
                  </a:lnTo>
                  <a:lnTo>
                    <a:pt x="336" y="59"/>
                  </a:lnTo>
                  <a:lnTo>
                    <a:pt x="344" y="57"/>
                  </a:lnTo>
                  <a:lnTo>
                    <a:pt x="355" y="61"/>
                  </a:lnTo>
                  <a:lnTo>
                    <a:pt x="363" y="66"/>
                  </a:lnTo>
                  <a:lnTo>
                    <a:pt x="368" y="60"/>
                  </a:lnTo>
                  <a:lnTo>
                    <a:pt x="373" y="61"/>
                  </a:lnTo>
                  <a:lnTo>
                    <a:pt x="375" y="67"/>
                  </a:lnTo>
                  <a:lnTo>
                    <a:pt x="384" y="65"/>
                  </a:lnTo>
                  <a:lnTo>
                    <a:pt x="391" y="57"/>
                  </a:lnTo>
                  <a:lnTo>
                    <a:pt x="397" y="42"/>
                  </a:lnTo>
                  <a:lnTo>
                    <a:pt x="408" y="23"/>
                  </a:lnTo>
                  <a:lnTo>
                    <a:pt x="414" y="22"/>
                  </a:lnTo>
                  <a:lnTo>
                    <a:pt x="419" y="34"/>
                  </a:lnTo>
                  <a:lnTo>
                    <a:pt x="429" y="70"/>
                  </a:lnTo>
                  <a:lnTo>
                    <a:pt x="438" y="73"/>
                  </a:lnTo>
                  <a:lnTo>
                    <a:pt x="439" y="88"/>
                  </a:lnTo>
                  <a:lnTo>
                    <a:pt x="425" y="105"/>
                  </a:lnTo>
                  <a:lnTo>
                    <a:pt x="430" y="111"/>
                  </a:lnTo>
                  <a:lnTo>
                    <a:pt x="463" y="114"/>
                  </a:lnTo>
                  <a:lnTo>
                    <a:pt x="464" y="135"/>
                  </a:lnTo>
                  <a:lnTo>
                    <a:pt x="478" y="121"/>
                  </a:lnTo>
                  <a:lnTo>
                    <a:pt x="501" y="129"/>
                  </a:lnTo>
                  <a:lnTo>
                    <a:pt x="531" y="142"/>
                  </a:lnTo>
                  <a:lnTo>
                    <a:pt x="540" y="154"/>
                  </a:lnTo>
                  <a:lnTo>
                    <a:pt x="537" y="165"/>
                  </a:lnTo>
                  <a:lnTo>
                    <a:pt x="559" y="159"/>
                  </a:lnTo>
                  <a:lnTo>
                    <a:pt x="595" y="170"/>
                  </a:lnTo>
                  <a:lnTo>
                    <a:pt x="622" y="169"/>
                  </a:lnTo>
                  <a:lnTo>
                    <a:pt x="649" y="186"/>
                  </a:lnTo>
                  <a:lnTo>
                    <a:pt x="673" y="210"/>
                  </a:lnTo>
                  <a:lnTo>
                    <a:pt x="687" y="216"/>
                  </a:lnTo>
                  <a:lnTo>
                    <a:pt x="703" y="216"/>
                  </a:lnTo>
                  <a:lnTo>
                    <a:pt x="710" y="223"/>
                  </a:lnTo>
                  <a:lnTo>
                    <a:pt x="716" y="249"/>
                  </a:lnTo>
                  <a:lnTo>
                    <a:pt x="720" y="262"/>
                  </a:lnTo>
                  <a:lnTo>
                    <a:pt x="713" y="296"/>
                  </a:lnTo>
                  <a:lnTo>
                    <a:pt x="704" y="310"/>
                  </a:lnTo>
                  <a:lnTo>
                    <a:pt x="679" y="339"/>
                  </a:lnTo>
                  <a:lnTo>
                    <a:pt x="668" y="362"/>
                  </a:lnTo>
                  <a:lnTo>
                    <a:pt x="656" y="380"/>
                  </a:lnTo>
                  <a:lnTo>
                    <a:pt x="651" y="381"/>
                  </a:lnTo>
                  <a:lnTo>
                    <a:pt x="647" y="396"/>
                  </a:lnTo>
                  <a:lnTo>
                    <a:pt x="649" y="435"/>
                  </a:lnTo>
                  <a:lnTo>
                    <a:pt x="646" y="467"/>
                  </a:lnTo>
                  <a:lnTo>
                    <a:pt x="645" y="481"/>
                  </a:lnTo>
                  <a:lnTo>
                    <a:pt x="640" y="489"/>
                  </a:lnTo>
                  <a:lnTo>
                    <a:pt x="638" y="516"/>
                  </a:lnTo>
                  <a:lnTo>
                    <a:pt x="622" y="544"/>
                  </a:lnTo>
                  <a:lnTo>
                    <a:pt x="620" y="565"/>
                  </a:lnTo>
                  <a:lnTo>
                    <a:pt x="606" y="574"/>
                  </a:lnTo>
                  <a:lnTo>
                    <a:pt x="603" y="587"/>
                  </a:lnTo>
                  <a:lnTo>
                    <a:pt x="584" y="587"/>
                  </a:lnTo>
                  <a:lnTo>
                    <a:pt x="556" y="595"/>
                  </a:lnTo>
                  <a:lnTo>
                    <a:pt x="544" y="604"/>
                  </a:lnTo>
                  <a:lnTo>
                    <a:pt x="525" y="610"/>
                  </a:lnTo>
                  <a:lnTo>
                    <a:pt x="505" y="626"/>
                  </a:lnTo>
                  <a:lnTo>
                    <a:pt x="492" y="647"/>
                  </a:lnTo>
                  <a:lnTo>
                    <a:pt x="491" y="662"/>
                  </a:lnTo>
                  <a:lnTo>
                    <a:pt x="496" y="674"/>
                  </a:lnTo>
                  <a:lnTo>
                    <a:pt x="495" y="695"/>
                  </a:lnTo>
                  <a:lnTo>
                    <a:pt x="492" y="705"/>
                  </a:lnTo>
                  <a:lnTo>
                    <a:pt x="481" y="717"/>
                  </a:lnTo>
                  <a:lnTo>
                    <a:pt x="466" y="753"/>
                  </a:lnTo>
                  <a:lnTo>
                    <a:pt x="453" y="770"/>
                  </a:lnTo>
                  <a:lnTo>
                    <a:pt x="443" y="779"/>
                  </a:lnTo>
                  <a:lnTo>
                    <a:pt x="438" y="799"/>
                  </a:lnTo>
                  <a:lnTo>
                    <a:pt x="429" y="811"/>
                  </a:lnTo>
                  <a:lnTo>
                    <a:pt x="422" y="799"/>
                  </a:lnTo>
                  <a:lnTo>
                    <a:pt x="428" y="789"/>
                  </a:lnTo>
                  <a:lnTo>
                    <a:pt x="416" y="775"/>
                  </a:lnTo>
                  <a:lnTo>
                    <a:pt x="400" y="764"/>
                  </a:lnTo>
                  <a:lnTo>
                    <a:pt x="380" y="750"/>
                  </a:lnTo>
                  <a:lnTo>
                    <a:pt x="374" y="751"/>
                  </a:lnTo>
                  <a:lnTo>
                    <a:pt x="353" y="735"/>
                  </a:lnTo>
                  <a:lnTo>
                    <a:pt x="342" y="737"/>
                  </a:lnTo>
                  <a:close/>
                </a:path>
              </a:pathLst>
            </a:custGeom>
            <a:solidFill>
              <a:schemeClr val="accent4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0" name="Freeform 249"/>
            <p:cNvSpPr>
              <a:spLocks/>
            </p:cNvSpPr>
            <p:nvPr/>
          </p:nvSpPr>
          <p:spPr bwMode="auto">
            <a:xfrm>
              <a:off x="9314171" y="4295998"/>
              <a:ext cx="42523" cy="57985"/>
            </a:xfrm>
            <a:custGeom>
              <a:avLst/>
              <a:gdLst>
                <a:gd name="T0" fmla="*/ 0 w 22"/>
                <a:gd name="T1" fmla="*/ 19 h 30"/>
                <a:gd name="T2" fmla="*/ 7 w 22"/>
                <a:gd name="T3" fmla="*/ 12 h 30"/>
                <a:gd name="T4" fmla="*/ 22 w 22"/>
                <a:gd name="T5" fmla="*/ 0 h 30"/>
                <a:gd name="T6" fmla="*/ 22 w 22"/>
                <a:gd name="T7" fmla="*/ 11 h 30"/>
                <a:gd name="T8" fmla="*/ 21 w 22"/>
                <a:gd name="T9" fmla="*/ 24 h 30"/>
                <a:gd name="T10" fmla="*/ 12 w 22"/>
                <a:gd name="T11" fmla="*/ 23 h 30"/>
                <a:gd name="T12" fmla="*/ 9 w 22"/>
                <a:gd name="T13" fmla="*/ 30 h 30"/>
                <a:gd name="T14" fmla="*/ 0 w 22"/>
                <a:gd name="T15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30">
                  <a:moveTo>
                    <a:pt x="0" y="19"/>
                  </a:moveTo>
                  <a:lnTo>
                    <a:pt x="7" y="12"/>
                  </a:lnTo>
                  <a:lnTo>
                    <a:pt x="22" y="0"/>
                  </a:lnTo>
                  <a:lnTo>
                    <a:pt x="22" y="11"/>
                  </a:lnTo>
                  <a:lnTo>
                    <a:pt x="21" y="24"/>
                  </a:lnTo>
                  <a:lnTo>
                    <a:pt x="12" y="23"/>
                  </a:lnTo>
                  <a:lnTo>
                    <a:pt x="9" y="3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1" name="Freeform 250"/>
            <p:cNvSpPr>
              <a:spLocks/>
            </p:cNvSpPr>
            <p:nvPr/>
          </p:nvSpPr>
          <p:spPr bwMode="auto">
            <a:xfrm>
              <a:off x="8309091" y="3379828"/>
              <a:ext cx="114039" cy="61851"/>
            </a:xfrm>
            <a:custGeom>
              <a:avLst/>
              <a:gdLst>
                <a:gd name="T0" fmla="*/ 49 w 59"/>
                <a:gd name="T1" fmla="*/ 11 h 32"/>
                <a:gd name="T2" fmla="*/ 57 w 59"/>
                <a:gd name="T3" fmla="*/ 17 h 32"/>
                <a:gd name="T4" fmla="*/ 59 w 59"/>
                <a:gd name="T5" fmla="*/ 30 h 32"/>
                <a:gd name="T6" fmla="*/ 45 w 59"/>
                <a:gd name="T7" fmla="*/ 31 h 32"/>
                <a:gd name="T8" fmla="*/ 29 w 59"/>
                <a:gd name="T9" fmla="*/ 29 h 32"/>
                <a:gd name="T10" fmla="*/ 19 w 59"/>
                <a:gd name="T11" fmla="*/ 32 h 32"/>
                <a:gd name="T12" fmla="*/ 1 w 59"/>
                <a:gd name="T13" fmla="*/ 24 h 32"/>
                <a:gd name="T14" fmla="*/ 0 w 59"/>
                <a:gd name="T15" fmla="*/ 20 h 32"/>
                <a:gd name="T16" fmla="*/ 8 w 59"/>
                <a:gd name="T17" fmla="*/ 5 h 32"/>
                <a:gd name="T18" fmla="*/ 17 w 59"/>
                <a:gd name="T19" fmla="*/ 0 h 32"/>
                <a:gd name="T20" fmla="*/ 30 w 59"/>
                <a:gd name="T21" fmla="*/ 4 h 32"/>
                <a:gd name="T22" fmla="*/ 40 w 59"/>
                <a:gd name="T23" fmla="*/ 5 h 32"/>
                <a:gd name="T24" fmla="*/ 49 w 59"/>
                <a:gd name="T2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32">
                  <a:moveTo>
                    <a:pt x="49" y="11"/>
                  </a:moveTo>
                  <a:lnTo>
                    <a:pt x="57" y="17"/>
                  </a:lnTo>
                  <a:lnTo>
                    <a:pt x="59" y="30"/>
                  </a:lnTo>
                  <a:lnTo>
                    <a:pt x="45" y="31"/>
                  </a:lnTo>
                  <a:lnTo>
                    <a:pt x="29" y="29"/>
                  </a:lnTo>
                  <a:lnTo>
                    <a:pt x="19" y="32"/>
                  </a:lnTo>
                  <a:lnTo>
                    <a:pt x="1" y="24"/>
                  </a:lnTo>
                  <a:lnTo>
                    <a:pt x="0" y="20"/>
                  </a:lnTo>
                  <a:lnTo>
                    <a:pt x="8" y="5"/>
                  </a:lnTo>
                  <a:lnTo>
                    <a:pt x="17" y="0"/>
                  </a:lnTo>
                  <a:lnTo>
                    <a:pt x="30" y="4"/>
                  </a:lnTo>
                  <a:lnTo>
                    <a:pt x="40" y="5"/>
                  </a:lnTo>
                  <a:lnTo>
                    <a:pt x="49" y="1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2" name="Freeform 251"/>
            <p:cNvSpPr>
              <a:spLocks/>
            </p:cNvSpPr>
            <p:nvPr/>
          </p:nvSpPr>
          <p:spPr bwMode="auto">
            <a:xfrm>
              <a:off x="5949087" y="5223764"/>
              <a:ext cx="334383" cy="369174"/>
            </a:xfrm>
            <a:custGeom>
              <a:avLst/>
              <a:gdLst>
                <a:gd name="T0" fmla="*/ 108 w 173"/>
                <a:gd name="T1" fmla="*/ 19 h 191"/>
                <a:gd name="T2" fmla="*/ 112 w 173"/>
                <a:gd name="T3" fmla="*/ 22 h 191"/>
                <a:gd name="T4" fmla="*/ 117 w 173"/>
                <a:gd name="T5" fmla="*/ 34 h 191"/>
                <a:gd name="T6" fmla="*/ 137 w 173"/>
                <a:gd name="T7" fmla="*/ 57 h 191"/>
                <a:gd name="T8" fmla="*/ 144 w 173"/>
                <a:gd name="T9" fmla="*/ 59 h 191"/>
                <a:gd name="T10" fmla="*/ 144 w 173"/>
                <a:gd name="T11" fmla="*/ 67 h 191"/>
                <a:gd name="T12" fmla="*/ 149 w 173"/>
                <a:gd name="T13" fmla="*/ 80 h 191"/>
                <a:gd name="T14" fmla="*/ 162 w 173"/>
                <a:gd name="T15" fmla="*/ 83 h 191"/>
                <a:gd name="T16" fmla="*/ 173 w 173"/>
                <a:gd name="T17" fmla="*/ 92 h 191"/>
                <a:gd name="T18" fmla="*/ 147 w 173"/>
                <a:gd name="T19" fmla="*/ 108 h 191"/>
                <a:gd name="T20" fmla="*/ 130 w 173"/>
                <a:gd name="T21" fmla="*/ 123 h 191"/>
                <a:gd name="T22" fmla="*/ 124 w 173"/>
                <a:gd name="T23" fmla="*/ 137 h 191"/>
                <a:gd name="T24" fmla="*/ 118 w 173"/>
                <a:gd name="T25" fmla="*/ 145 h 191"/>
                <a:gd name="T26" fmla="*/ 108 w 173"/>
                <a:gd name="T27" fmla="*/ 146 h 191"/>
                <a:gd name="T28" fmla="*/ 104 w 173"/>
                <a:gd name="T29" fmla="*/ 156 h 191"/>
                <a:gd name="T30" fmla="*/ 102 w 173"/>
                <a:gd name="T31" fmla="*/ 163 h 191"/>
                <a:gd name="T32" fmla="*/ 90 w 173"/>
                <a:gd name="T33" fmla="*/ 168 h 191"/>
                <a:gd name="T34" fmla="*/ 76 w 173"/>
                <a:gd name="T35" fmla="*/ 167 h 191"/>
                <a:gd name="T36" fmla="*/ 68 w 173"/>
                <a:gd name="T37" fmla="*/ 161 h 191"/>
                <a:gd name="T38" fmla="*/ 60 w 173"/>
                <a:gd name="T39" fmla="*/ 158 h 191"/>
                <a:gd name="T40" fmla="*/ 51 w 173"/>
                <a:gd name="T41" fmla="*/ 163 h 191"/>
                <a:gd name="T42" fmla="*/ 47 w 173"/>
                <a:gd name="T43" fmla="*/ 173 h 191"/>
                <a:gd name="T44" fmla="*/ 38 w 173"/>
                <a:gd name="T45" fmla="*/ 179 h 191"/>
                <a:gd name="T46" fmla="*/ 28 w 173"/>
                <a:gd name="T47" fmla="*/ 189 h 191"/>
                <a:gd name="T48" fmla="*/ 16 w 173"/>
                <a:gd name="T49" fmla="*/ 191 h 191"/>
                <a:gd name="T50" fmla="*/ 12 w 173"/>
                <a:gd name="T51" fmla="*/ 183 h 191"/>
                <a:gd name="T52" fmla="*/ 14 w 173"/>
                <a:gd name="T53" fmla="*/ 171 h 191"/>
                <a:gd name="T54" fmla="*/ 4 w 173"/>
                <a:gd name="T55" fmla="*/ 151 h 191"/>
                <a:gd name="T56" fmla="*/ 0 w 173"/>
                <a:gd name="T57" fmla="*/ 148 h 191"/>
                <a:gd name="T58" fmla="*/ 2 w 173"/>
                <a:gd name="T59" fmla="*/ 87 h 191"/>
                <a:gd name="T60" fmla="*/ 20 w 173"/>
                <a:gd name="T61" fmla="*/ 87 h 191"/>
                <a:gd name="T62" fmla="*/ 23 w 173"/>
                <a:gd name="T63" fmla="*/ 13 h 191"/>
                <a:gd name="T64" fmla="*/ 36 w 173"/>
                <a:gd name="T65" fmla="*/ 12 h 191"/>
                <a:gd name="T66" fmla="*/ 65 w 173"/>
                <a:gd name="T67" fmla="*/ 5 h 191"/>
                <a:gd name="T68" fmla="*/ 71 w 173"/>
                <a:gd name="T69" fmla="*/ 13 h 191"/>
                <a:gd name="T70" fmla="*/ 83 w 173"/>
                <a:gd name="T71" fmla="*/ 5 h 191"/>
                <a:gd name="T72" fmla="*/ 89 w 173"/>
                <a:gd name="T73" fmla="*/ 5 h 191"/>
                <a:gd name="T74" fmla="*/ 99 w 173"/>
                <a:gd name="T75" fmla="*/ 0 h 191"/>
                <a:gd name="T76" fmla="*/ 102 w 173"/>
                <a:gd name="T77" fmla="*/ 2 h 191"/>
                <a:gd name="T78" fmla="*/ 108 w 173"/>
                <a:gd name="T79" fmla="*/ 19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3" h="191">
                  <a:moveTo>
                    <a:pt x="108" y="19"/>
                  </a:moveTo>
                  <a:lnTo>
                    <a:pt x="112" y="22"/>
                  </a:lnTo>
                  <a:lnTo>
                    <a:pt x="117" y="34"/>
                  </a:lnTo>
                  <a:lnTo>
                    <a:pt x="137" y="57"/>
                  </a:lnTo>
                  <a:lnTo>
                    <a:pt x="144" y="59"/>
                  </a:lnTo>
                  <a:lnTo>
                    <a:pt x="144" y="67"/>
                  </a:lnTo>
                  <a:lnTo>
                    <a:pt x="149" y="80"/>
                  </a:lnTo>
                  <a:lnTo>
                    <a:pt x="162" y="83"/>
                  </a:lnTo>
                  <a:lnTo>
                    <a:pt x="173" y="92"/>
                  </a:lnTo>
                  <a:lnTo>
                    <a:pt x="147" y="108"/>
                  </a:lnTo>
                  <a:lnTo>
                    <a:pt x="130" y="123"/>
                  </a:lnTo>
                  <a:lnTo>
                    <a:pt x="124" y="137"/>
                  </a:lnTo>
                  <a:lnTo>
                    <a:pt x="118" y="145"/>
                  </a:lnTo>
                  <a:lnTo>
                    <a:pt x="108" y="146"/>
                  </a:lnTo>
                  <a:lnTo>
                    <a:pt x="104" y="156"/>
                  </a:lnTo>
                  <a:lnTo>
                    <a:pt x="102" y="163"/>
                  </a:lnTo>
                  <a:lnTo>
                    <a:pt x="90" y="168"/>
                  </a:lnTo>
                  <a:lnTo>
                    <a:pt x="76" y="167"/>
                  </a:lnTo>
                  <a:lnTo>
                    <a:pt x="68" y="161"/>
                  </a:lnTo>
                  <a:lnTo>
                    <a:pt x="60" y="158"/>
                  </a:lnTo>
                  <a:lnTo>
                    <a:pt x="51" y="163"/>
                  </a:lnTo>
                  <a:lnTo>
                    <a:pt x="47" y="173"/>
                  </a:lnTo>
                  <a:lnTo>
                    <a:pt x="38" y="179"/>
                  </a:lnTo>
                  <a:lnTo>
                    <a:pt x="28" y="189"/>
                  </a:lnTo>
                  <a:lnTo>
                    <a:pt x="16" y="191"/>
                  </a:lnTo>
                  <a:lnTo>
                    <a:pt x="12" y="183"/>
                  </a:lnTo>
                  <a:lnTo>
                    <a:pt x="14" y="171"/>
                  </a:lnTo>
                  <a:lnTo>
                    <a:pt x="4" y="151"/>
                  </a:lnTo>
                  <a:lnTo>
                    <a:pt x="0" y="148"/>
                  </a:lnTo>
                  <a:lnTo>
                    <a:pt x="2" y="87"/>
                  </a:lnTo>
                  <a:lnTo>
                    <a:pt x="20" y="87"/>
                  </a:lnTo>
                  <a:lnTo>
                    <a:pt x="23" y="13"/>
                  </a:lnTo>
                  <a:lnTo>
                    <a:pt x="36" y="12"/>
                  </a:lnTo>
                  <a:lnTo>
                    <a:pt x="65" y="5"/>
                  </a:lnTo>
                  <a:lnTo>
                    <a:pt x="71" y="13"/>
                  </a:lnTo>
                  <a:lnTo>
                    <a:pt x="83" y="5"/>
                  </a:lnTo>
                  <a:lnTo>
                    <a:pt x="89" y="5"/>
                  </a:lnTo>
                  <a:lnTo>
                    <a:pt x="99" y="0"/>
                  </a:lnTo>
                  <a:lnTo>
                    <a:pt x="102" y="2"/>
                  </a:lnTo>
                  <a:lnTo>
                    <a:pt x="108" y="1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3" name="Freeform 252"/>
            <p:cNvSpPr>
              <a:spLocks/>
            </p:cNvSpPr>
            <p:nvPr/>
          </p:nvSpPr>
          <p:spPr bwMode="auto">
            <a:xfrm>
              <a:off x="5775131" y="4067922"/>
              <a:ext cx="458085" cy="355644"/>
            </a:xfrm>
            <a:custGeom>
              <a:avLst/>
              <a:gdLst>
                <a:gd name="T0" fmla="*/ 14 w 237"/>
                <a:gd name="T1" fmla="*/ 77 h 184"/>
                <a:gd name="T2" fmla="*/ 29 w 237"/>
                <a:gd name="T3" fmla="*/ 76 h 184"/>
                <a:gd name="T4" fmla="*/ 33 w 237"/>
                <a:gd name="T5" fmla="*/ 70 h 184"/>
                <a:gd name="T6" fmla="*/ 36 w 237"/>
                <a:gd name="T7" fmla="*/ 71 h 184"/>
                <a:gd name="T8" fmla="*/ 40 w 237"/>
                <a:gd name="T9" fmla="*/ 75 h 184"/>
                <a:gd name="T10" fmla="*/ 64 w 237"/>
                <a:gd name="T11" fmla="*/ 68 h 184"/>
                <a:gd name="T12" fmla="*/ 71 w 237"/>
                <a:gd name="T13" fmla="*/ 59 h 184"/>
                <a:gd name="T14" fmla="*/ 81 w 237"/>
                <a:gd name="T15" fmla="*/ 52 h 184"/>
                <a:gd name="T16" fmla="*/ 79 w 237"/>
                <a:gd name="T17" fmla="*/ 45 h 184"/>
                <a:gd name="T18" fmla="*/ 84 w 237"/>
                <a:gd name="T19" fmla="*/ 43 h 184"/>
                <a:gd name="T20" fmla="*/ 102 w 237"/>
                <a:gd name="T21" fmla="*/ 44 h 184"/>
                <a:gd name="T22" fmla="*/ 119 w 237"/>
                <a:gd name="T23" fmla="*/ 35 h 184"/>
                <a:gd name="T24" fmla="*/ 132 w 237"/>
                <a:gd name="T25" fmla="*/ 12 h 184"/>
                <a:gd name="T26" fmla="*/ 141 w 237"/>
                <a:gd name="T27" fmla="*/ 3 h 184"/>
                <a:gd name="T28" fmla="*/ 152 w 237"/>
                <a:gd name="T29" fmla="*/ 0 h 184"/>
                <a:gd name="T30" fmla="*/ 155 w 237"/>
                <a:gd name="T31" fmla="*/ 9 h 184"/>
                <a:gd name="T32" fmla="*/ 165 w 237"/>
                <a:gd name="T33" fmla="*/ 22 h 184"/>
                <a:gd name="T34" fmla="*/ 165 w 237"/>
                <a:gd name="T35" fmla="*/ 30 h 184"/>
                <a:gd name="T36" fmla="*/ 163 w 237"/>
                <a:gd name="T37" fmla="*/ 39 h 184"/>
                <a:gd name="T38" fmla="*/ 164 w 237"/>
                <a:gd name="T39" fmla="*/ 45 h 184"/>
                <a:gd name="T40" fmla="*/ 170 w 237"/>
                <a:gd name="T41" fmla="*/ 51 h 184"/>
                <a:gd name="T42" fmla="*/ 185 w 237"/>
                <a:gd name="T43" fmla="*/ 61 h 184"/>
                <a:gd name="T44" fmla="*/ 195 w 237"/>
                <a:gd name="T45" fmla="*/ 69 h 184"/>
                <a:gd name="T46" fmla="*/ 195 w 237"/>
                <a:gd name="T47" fmla="*/ 76 h 184"/>
                <a:gd name="T48" fmla="*/ 207 w 237"/>
                <a:gd name="T49" fmla="*/ 86 h 184"/>
                <a:gd name="T50" fmla="*/ 215 w 237"/>
                <a:gd name="T51" fmla="*/ 95 h 184"/>
                <a:gd name="T52" fmla="*/ 220 w 237"/>
                <a:gd name="T53" fmla="*/ 108 h 184"/>
                <a:gd name="T54" fmla="*/ 234 w 237"/>
                <a:gd name="T55" fmla="*/ 116 h 184"/>
                <a:gd name="T56" fmla="*/ 237 w 237"/>
                <a:gd name="T57" fmla="*/ 123 h 184"/>
                <a:gd name="T58" fmla="*/ 231 w 237"/>
                <a:gd name="T59" fmla="*/ 125 h 184"/>
                <a:gd name="T60" fmla="*/ 219 w 237"/>
                <a:gd name="T61" fmla="*/ 124 h 184"/>
                <a:gd name="T62" fmla="*/ 205 w 237"/>
                <a:gd name="T63" fmla="*/ 122 h 184"/>
                <a:gd name="T64" fmla="*/ 198 w 237"/>
                <a:gd name="T65" fmla="*/ 124 h 184"/>
                <a:gd name="T66" fmla="*/ 196 w 237"/>
                <a:gd name="T67" fmla="*/ 129 h 184"/>
                <a:gd name="T68" fmla="*/ 190 w 237"/>
                <a:gd name="T69" fmla="*/ 130 h 184"/>
                <a:gd name="T70" fmla="*/ 182 w 237"/>
                <a:gd name="T71" fmla="*/ 125 h 184"/>
                <a:gd name="T72" fmla="*/ 162 w 237"/>
                <a:gd name="T73" fmla="*/ 136 h 184"/>
                <a:gd name="T74" fmla="*/ 154 w 237"/>
                <a:gd name="T75" fmla="*/ 133 h 184"/>
                <a:gd name="T76" fmla="*/ 151 w 237"/>
                <a:gd name="T77" fmla="*/ 135 h 184"/>
                <a:gd name="T78" fmla="*/ 146 w 237"/>
                <a:gd name="T79" fmla="*/ 148 h 184"/>
                <a:gd name="T80" fmla="*/ 132 w 237"/>
                <a:gd name="T81" fmla="*/ 144 h 184"/>
                <a:gd name="T82" fmla="*/ 119 w 237"/>
                <a:gd name="T83" fmla="*/ 142 h 184"/>
                <a:gd name="T84" fmla="*/ 107 w 237"/>
                <a:gd name="T85" fmla="*/ 134 h 184"/>
                <a:gd name="T86" fmla="*/ 92 w 237"/>
                <a:gd name="T87" fmla="*/ 127 h 184"/>
                <a:gd name="T88" fmla="*/ 82 w 237"/>
                <a:gd name="T89" fmla="*/ 133 h 184"/>
                <a:gd name="T90" fmla="*/ 75 w 237"/>
                <a:gd name="T91" fmla="*/ 144 h 184"/>
                <a:gd name="T92" fmla="*/ 73 w 237"/>
                <a:gd name="T93" fmla="*/ 159 h 184"/>
                <a:gd name="T94" fmla="*/ 61 w 237"/>
                <a:gd name="T95" fmla="*/ 157 h 184"/>
                <a:gd name="T96" fmla="*/ 49 w 237"/>
                <a:gd name="T97" fmla="*/ 154 h 184"/>
                <a:gd name="T98" fmla="*/ 38 w 237"/>
                <a:gd name="T99" fmla="*/ 165 h 184"/>
                <a:gd name="T100" fmla="*/ 29 w 237"/>
                <a:gd name="T101" fmla="*/ 184 h 184"/>
                <a:gd name="T102" fmla="*/ 27 w 237"/>
                <a:gd name="T103" fmla="*/ 178 h 184"/>
                <a:gd name="T104" fmla="*/ 26 w 237"/>
                <a:gd name="T105" fmla="*/ 169 h 184"/>
                <a:gd name="T106" fmla="*/ 17 w 237"/>
                <a:gd name="T107" fmla="*/ 162 h 184"/>
                <a:gd name="T108" fmla="*/ 10 w 237"/>
                <a:gd name="T109" fmla="*/ 152 h 184"/>
                <a:gd name="T110" fmla="*/ 9 w 237"/>
                <a:gd name="T111" fmla="*/ 144 h 184"/>
                <a:gd name="T112" fmla="*/ 0 w 237"/>
                <a:gd name="T113" fmla="*/ 133 h 184"/>
                <a:gd name="T114" fmla="*/ 2 w 237"/>
                <a:gd name="T115" fmla="*/ 127 h 184"/>
                <a:gd name="T116" fmla="*/ 0 w 237"/>
                <a:gd name="T117" fmla="*/ 118 h 184"/>
                <a:gd name="T118" fmla="*/ 1 w 237"/>
                <a:gd name="T119" fmla="*/ 102 h 184"/>
                <a:gd name="T120" fmla="*/ 5 w 237"/>
                <a:gd name="T121" fmla="*/ 98 h 184"/>
                <a:gd name="T122" fmla="*/ 14 w 237"/>
                <a:gd name="T123" fmla="*/ 7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7" h="184">
                  <a:moveTo>
                    <a:pt x="14" y="77"/>
                  </a:moveTo>
                  <a:lnTo>
                    <a:pt x="29" y="76"/>
                  </a:lnTo>
                  <a:lnTo>
                    <a:pt x="33" y="70"/>
                  </a:lnTo>
                  <a:lnTo>
                    <a:pt x="36" y="71"/>
                  </a:lnTo>
                  <a:lnTo>
                    <a:pt x="40" y="75"/>
                  </a:lnTo>
                  <a:lnTo>
                    <a:pt x="64" y="68"/>
                  </a:lnTo>
                  <a:lnTo>
                    <a:pt x="71" y="59"/>
                  </a:lnTo>
                  <a:lnTo>
                    <a:pt x="81" y="52"/>
                  </a:lnTo>
                  <a:lnTo>
                    <a:pt x="79" y="45"/>
                  </a:lnTo>
                  <a:lnTo>
                    <a:pt x="84" y="43"/>
                  </a:lnTo>
                  <a:lnTo>
                    <a:pt x="102" y="44"/>
                  </a:lnTo>
                  <a:lnTo>
                    <a:pt x="119" y="35"/>
                  </a:lnTo>
                  <a:lnTo>
                    <a:pt x="132" y="12"/>
                  </a:lnTo>
                  <a:lnTo>
                    <a:pt x="141" y="3"/>
                  </a:lnTo>
                  <a:lnTo>
                    <a:pt x="152" y="0"/>
                  </a:lnTo>
                  <a:lnTo>
                    <a:pt x="155" y="9"/>
                  </a:lnTo>
                  <a:lnTo>
                    <a:pt x="165" y="22"/>
                  </a:lnTo>
                  <a:lnTo>
                    <a:pt x="165" y="30"/>
                  </a:lnTo>
                  <a:lnTo>
                    <a:pt x="163" y="39"/>
                  </a:lnTo>
                  <a:lnTo>
                    <a:pt x="164" y="45"/>
                  </a:lnTo>
                  <a:lnTo>
                    <a:pt x="170" y="51"/>
                  </a:lnTo>
                  <a:lnTo>
                    <a:pt x="185" y="61"/>
                  </a:lnTo>
                  <a:lnTo>
                    <a:pt x="195" y="69"/>
                  </a:lnTo>
                  <a:lnTo>
                    <a:pt x="195" y="76"/>
                  </a:lnTo>
                  <a:lnTo>
                    <a:pt x="207" y="86"/>
                  </a:lnTo>
                  <a:lnTo>
                    <a:pt x="215" y="95"/>
                  </a:lnTo>
                  <a:lnTo>
                    <a:pt x="220" y="108"/>
                  </a:lnTo>
                  <a:lnTo>
                    <a:pt x="234" y="116"/>
                  </a:lnTo>
                  <a:lnTo>
                    <a:pt x="237" y="123"/>
                  </a:lnTo>
                  <a:lnTo>
                    <a:pt x="231" y="125"/>
                  </a:lnTo>
                  <a:lnTo>
                    <a:pt x="219" y="124"/>
                  </a:lnTo>
                  <a:lnTo>
                    <a:pt x="205" y="122"/>
                  </a:lnTo>
                  <a:lnTo>
                    <a:pt x="198" y="124"/>
                  </a:lnTo>
                  <a:lnTo>
                    <a:pt x="196" y="129"/>
                  </a:lnTo>
                  <a:lnTo>
                    <a:pt x="190" y="130"/>
                  </a:lnTo>
                  <a:lnTo>
                    <a:pt x="182" y="125"/>
                  </a:lnTo>
                  <a:lnTo>
                    <a:pt x="162" y="136"/>
                  </a:lnTo>
                  <a:lnTo>
                    <a:pt x="154" y="133"/>
                  </a:lnTo>
                  <a:lnTo>
                    <a:pt x="151" y="135"/>
                  </a:lnTo>
                  <a:lnTo>
                    <a:pt x="146" y="148"/>
                  </a:lnTo>
                  <a:lnTo>
                    <a:pt x="132" y="144"/>
                  </a:lnTo>
                  <a:lnTo>
                    <a:pt x="119" y="142"/>
                  </a:lnTo>
                  <a:lnTo>
                    <a:pt x="107" y="134"/>
                  </a:lnTo>
                  <a:lnTo>
                    <a:pt x="92" y="127"/>
                  </a:lnTo>
                  <a:lnTo>
                    <a:pt x="82" y="133"/>
                  </a:lnTo>
                  <a:lnTo>
                    <a:pt x="75" y="144"/>
                  </a:lnTo>
                  <a:lnTo>
                    <a:pt x="73" y="159"/>
                  </a:lnTo>
                  <a:lnTo>
                    <a:pt x="61" y="157"/>
                  </a:lnTo>
                  <a:lnTo>
                    <a:pt x="49" y="154"/>
                  </a:lnTo>
                  <a:lnTo>
                    <a:pt x="38" y="165"/>
                  </a:lnTo>
                  <a:lnTo>
                    <a:pt x="29" y="184"/>
                  </a:lnTo>
                  <a:lnTo>
                    <a:pt x="27" y="178"/>
                  </a:lnTo>
                  <a:lnTo>
                    <a:pt x="26" y="169"/>
                  </a:lnTo>
                  <a:lnTo>
                    <a:pt x="17" y="162"/>
                  </a:lnTo>
                  <a:lnTo>
                    <a:pt x="10" y="152"/>
                  </a:lnTo>
                  <a:lnTo>
                    <a:pt x="9" y="144"/>
                  </a:lnTo>
                  <a:lnTo>
                    <a:pt x="0" y="133"/>
                  </a:lnTo>
                  <a:lnTo>
                    <a:pt x="2" y="127"/>
                  </a:lnTo>
                  <a:lnTo>
                    <a:pt x="0" y="118"/>
                  </a:lnTo>
                  <a:lnTo>
                    <a:pt x="1" y="102"/>
                  </a:lnTo>
                  <a:lnTo>
                    <a:pt x="5" y="98"/>
                  </a:lnTo>
                  <a:lnTo>
                    <a:pt x="14" y="7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4" name="Freeform 253"/>
            <p:cNvSpPr>
              <a:spLocks/>
            </p:cNvSpPr>
            <p:nvPr/>
          </p:nvSpPr>
          <p:spPr bwMode="auto">
            <a:xfrm>
              <a:off x="3231506" y="2631817"/>
              <a:ext cx="71516" cy="42523"/>
            </a:xfrm>
            <a:custGeom>
              <a:avLst/>
              <a:gdLst>
                <a:gd name="T0" fmla="*/ 11 w 37"/>
                <a:gd name="T1" fmla="*/ 10 h 22"/>
                <a:gd name="T2" fmla="*/ 22 w 37"/>
                <a:gd name="T3" fmla="*/ 13 h 22"/>
                <a:gd name="T4" fmla="*/ 37 w 37"/>
                <a:gd name="T5" fmla="*/ 12 h 22"/>
                <a:gd name="T6" fmla="*/ 26 w 37"/>
                <a:gd name="T7" fmla="*/ 21 h 22"/>
                <a:gd name="T8" fmla="*/ 20 w 37"/>
                <a:gd name="T9" fmla="*/ 22 h 22"/>
                <a:gd name="T10" fmla="*/ 2 w 37"/>
                <a:gd name="T11" fmla="*/ 13 h 22"/>
                <a:gd name="T12" fmla="*/ 0 w 37"/>
                <a:gd name="T13" fmla="*/ 6 h 22"/>
                <a:gd name="T14" fmla="*/ 8 w 37"/>
                <a:gd name="T15" fmla="*/ 0 h 22"/>
                <a:gd name="T16" fmla="*/ 11 w 37"/>
                <a:gd name="T17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22">
                  <a:moveTo>
                    <a:pt x="11" y="10"/>
                  </a:moveTo>
                  <a:lnTo>
                    <a:pt x="22" y="13"/>
                  </a:lnTo>
                  <a:lnTo>
                    <a:pt x="37" y="12"/>
                  </a:lnTo>
                  <a:lnTo>
                    <a:pt x="26" y="21"/>
                  </a:lnTo>
                  <a:lnTo>
                    <a:pt x="20" y="22"/>
                  </a:lnTo>
                  <a:lnTo>
                    <a:pt x="2" y="13"/>
                  </a:lnTo>
                  <a:lnTo>
                    <a:pt x="0" y="6"/>
                  </a:lnTo>
                  <a:lnTo>
                    <a:pt x="8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5" name="Freeform 254"/>
            <p:cNvSpPr>
              <a:spLocks noEditPoints="1"/>
            </p:cNvSpPr>
            <p:nvPr/>
          </p:nvSpPr>
          <p:spPr bwMode="auto">
            <a:xfrm>
              <a:off x="1258070" y="1396728"/>
              <a:ext cx="2688589" cy="1447702"/>
            </a:xfrm>
            <a:custGeom>
              <a:avLst/>
              <a:gdLst>
                <a:gd name="T0" fmla="*/ 5030 w 5699"/>
                <a:gd name="T1" fmla="*/ 189 h 3068"/>
                <a:gd name="T2" fmla="*/ 4486 w 5699"/>
                <a:gd name="T3" fmla="*/ 395 h 3068"/>
                <a:gd name="T4" fmla="*/ 4419 w 5699"/>
                <a:gd name="T5" fmla="*/ 225 h 3068"/>
                <a:gd name="T6" fmla="*/ 4392 w 5699"/>
                <a:gd name="T7" fmla="*/ 58 h 3068"/>
                <a:gd name="T8" fmla="*/ 5423 w 5699"/>
                <a:gd name="T9" fmla="*/ 7 h 3068"/>
                <a:gd name="T10" fmla="*/ 4022 w 5699"/>
                <a:gd name="T11" fmla="*/ 136 h 3068"/>
                <a:gd name="T12" fmla="*/ 3430 w 5699"/>
                <a:gd name="T13" fmla="*/ 261 h 3068"/>
                <a:gd name="T14" fmla="*/ 3861 w 5699"/>
                <a:gd name="T15" fmla="*/ 239 h 3068"/>
                <a:gd name="T16" fmla="*/ 3040 w 5699"/>
                <a:gd name="T17" fmla="*/ 281 h 3068"/>
                <a:gd name="T18" fmla="*/ 2702 w 5699"/>
                <a:gd name="T19" fmla="*/ 373 h 3068"/>
                <a:gd name="T20" fmla="*/ 3998 w 5699"/>
                <a:gd name="T21" fmla="*/ 378 h 3068"/>
                <a:gd name="T22" fmla="*/ 4259 w 5699"/>
                <a:gd name="T23" fmla="*/ 497 h 3068"/>
                <a:gd name="T24" fmla="*/ 3108 w 5699"/>
                <a:gd name="T25" fmla="*/ 415 h 3068"/>
                <a:gd name="T26" fmla="*/ 2781 w 5699"/>
                <a:gd name="T27" fmla="*/ 376 h 3068"/>
                <a:gd name="T28" fmla="*/ 3397 w 5699"/>
                <a:gd name="T29" fmla="*/ 466 h 3068"/>
                <a:gd name="T30" fmla="*/ 3741 w 5699"/>
                <a:gd name="T31" fmla="*/ 428 h 3068"/>
                <a:gd name="T32" fmla="*/ 2485 w 5699"/>
                <a:gd name="T33" fmla="*/ 522 h 3068"/>
                <a:gd name="T34" fmla="*/ 3658 w 5699"/>
                <a:gd name="T35" fmla="*/ 525 h 3068"/>
                <a:gd name="T36" fmla="*/ 3220 w 5699"/>
                <a:gd name="T37" fmla="*/ 713 h 3068"/>
                <a:gd name="T38" fmla="*/ 4363 w 5699"/>
                <a:gd name="T39" fmla="*/ 644 h 3068"/>
                <a:gd name="T40" fmla="*/ 4935 w 5699"/>
                <a:gd name="T41" fmla="*/ 1030 h 3068"/>
                <a:gd name="T42" fmla="*/ 4609 w 5699"/>
                <a:gd name="T43" fmla="*/ 1331 h 3068"/>
                <a:gd name="T44" fmla="*/ 3970 w 5699"/>
                <a:gd name="T45" fmla="*/ 1206 h 3068"/>
                <a:gd name="T46" fmla="*/ 4260 w 5699"/>
                <a:gd name="T47" fmla="*/ 820 h 3068"/>
                <a:gd name="T48" fmla="*/ 4081 w 5699"/>
                <a:gd name="T49" fmla="*/ 547 h 3068"/>
                <a:gd name="T50" fmla="*/ 3095 w 5699"/>
                <a:gd name="T51" fmla="*/ 573 h 3068"/>
                <a:gd name="T52" fmla="*/ 2829 w 5699"/>
                <a:gd name="T53" fmla="*/ 664 h 3068"/>
                <a:gd name="T54" fmla="*/ 2787 w 5699"/>
                <a:gd name="T55" fmla="*/ 885 h 3068"/>
                <a:gd name="T56" fmla="*/ 2450 w 5699"/>
                <a:gd name="T57" fmla="*/ 782 h 3068"/>
                <a:gd name="T58" fmla="*/ 3509 w 5699"/>
                <a:gd name="T59" fmla="*/ 917 h 3068"/>
                <a:gd name="T60" fmla="*/ 3972 w 5699"/>
                <a:gd name="T61" fmla="*/ 981 h 3068"/>
                <a:gd name="T62" fmla="*/ 2985 w 5699"/>
                <a:gd name="T63" fmla="*/ 1402 h 3068"/>
                <a:gd name="T64" fmla="*/ 3247 w 5699"/>
                <a:gd name="T65" fmla="*/ 1941 h 3068"/>
                <a:gd name="T66" fmla="*/ 3750 w 5699"/>
                <a:gd name="T67" fmla="*/ 1783 h 3068"/>
                <a:gd name="T68" fmla="*/ 4337 w 5699"/>
                <a:gd name="T69" fmla="*/ 1477 h 3068"/>
                <a:gd name="T70" fmla="*/ 4740 w 5699"/>
                <a:gd name="T71" fmla="*/ 1945 h 3068"/>
                <a:gd name="T72" fmla="*/ 4219 w 5699"/>
                <a:gd name="T73" fmla="*/ 2347 h 3068"/>
                <a:gd name="T74" fmla="*/ 4164 w 5699"/>
                <a:gd name="T75" fmla="*/ 2685 h 3068"/>
                <a:gd name="T76" fmla="*/ 4034 w 5699"/>
                <a:gd name="T77" fmla="*/ 2767 h 3068"/>
                <a:gd name="T78" fmla="*/ 3533 w 5699"/>
                <a:gd name="T79" fmla="*/ 2788 h 3068"/>
                <a:gd name="T80" fmla="*/ 2912 w 5699"/>
                <a:gd name="T81" fmla="*/ 3023 h 3068"/>
                <a:gd name="T82" fmla="*/ 2877 w 5699"/>
                <a:gd name="T83" fmla="*/ 2695 h 3068"/>
                <a:gd name="T84" fmla="*/ 2569 w 5699"/>
                <a:gd name="T85" fmla="*/ 2536 h 3068"/>
                <a:gd name="T86" fmla="*/ 1634 w 5699"/>
                <a:gd name="T87" fmla="*/ 2455 h 3068"/>
                <a:gd name="T88" fmla="*/ 264 w 5699"/>
                <a:gd name="T89" fmla="*/ 2180 h 3068"/>
                <a:gd name="T90" fmla="*/ 224 w 5699"/>
                <a:gd name="T91" fmla="*/ 1603 h 3068"/>
                <a:gd name="T92" fmla="*/ 1272 w 5699"/>
                <a:gd name="T93" fmla="*/ 843 h 3068"/>
                <a:gd name="T94" fmla="*/ 1966 w 5699"/>
                <a:gd name="T95" fmla="*/ 852 h 3068"/>
                <a:gd name="T96" fmla="*/ 2624 w 5699"/>
                <a:gd name="T97" fmla="*/ 901 h 3068"/>
                <a:gd name="T98" fmla="*/ 3256 w 5699"/>
                <a:gd name="T99" fmla="*/ 947 h 3068"/>
                <a:gd name="T100" fmla="*/ 3159 w 5699"/>
                <a:gd name="T101" fmla="*/ 875 h 3068"/>
                <a:gd name="T102" fmla="*/ 4305 w 5699"/>
                <a:gd name="T103" fmla="*/ 930 h 3068"/>
                <a:gd name="T104" fmla="*/ 3839 w 5699"/>
                <a:gd name="T105" fmla="*/ 1271 h 3068"/>
                <a:gd name="T106" fmla="*/ 3588 w 5699"/>
                <a:gd name="T107" fmla="*/ 1392 h 3068"/>
                <a:gd name="T108" fmla="*/ 3812 w 5699"/>
                <a:gd name="T109" fmla="*/ 1392 h 3068"/>
                <a:gd name="T110" fmla="*/ 4766 w 5699"/>
                <a:gd name="T111" fmla="*/ 2387 h 3068"/>
                <a:gd name="T112" fmla="*/ 4866 w 5699"/>
                <a:gd name="T113" fmla="*/ 2637 h 3068"/>
                <a:gd name="T114" fmla="*/ 4753 w 5699"/>
                <a:gd name="T115" fmla="*/ 2312 h 3068"/>
                <a:gd name="T116" fmla="*/ 117 w 5699"/>
                <a:gd name="T117" fmla="*/ 2327 h 3068"/>
                <a:gd name="T118" fmla="*/ 4287 w 5699"/>
                <a:gd name="T119" fmla="*/ 2375 h 30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699" h="3068">
                  <a:moveTo>
                    <a:pt x="5423" y="7"/>
                  </a:moveTo>
                  <a:lnTo>
                    <a:pt x="5539" y="10"/>
                  </a:lnTo>
                  <a:lnTo>
                    <a:pt x="5629" y="17"/>
                  </a:lnTo>
                  <a:lnTo>
                    <a:pt x="5699" y="30"/>
                  </a:lnTo>
                  <a:lnTo>
                    <a:pt x="5686" y="44"/>
                  </a:lnTo>
                  <a:lnTo>
                    <a:pt x="5555" y="66"/>
                  </a:lnTo>
                  <a:lnTo>
                    <a:pt x="5436" y="76"/>
                  </a:lnTo>
                  <a:lnTo>
                    <a:pt x="5383" y="88"/>
                  </a:lnTo>
                  <a:lnTo>
                    <a:pt x="5484" y="87"/>
                  </a:lnTo>
                  <a:lnTo>
                    <a:pt x="5346" y="120"/>
                  </a:lnTo>
                  <a:lnTo>
                    <a:pt x="5257" y="135"/>
                  </a:lnTo>
                  <a:lnTo>
                    <a:pt x="5136" y="180"/>
                  </a:lnTo>
                  <a:lnTo>
                    <a:pt x="5030" y="189"/>
                  </a:lnTo>
                  <a:lnTo>
                    <a:pt x="4989" y="201"/>
                  </a:lnTo>
                  <a:lnTo>
                    <a:pt x="4840" y="207"/>
                  </a:lnTo>
                  <a:lnTo>
                    <a:pt x="4898" y="214"/>
                  </a:lnTo>
                  <a:lnTo>
                    <a:pt x="4856" y="224"/>
                  </a:lnTo>
                  <a:lnTo>
                    <a:pt x="4869" y="253"/>
                  </a:lnTo>
                  <a:lnTo>
                    <a:pt x="4804" y="273"/>
                  </a:lnTo>
                  <a:lnTo>
                    <a:pt x="4714" y="290"/>
                  </a:lnTo>
                  <a:lnTo>
                    <a:pt x="4669" y="313"/>
                  </a:lnTo>
                  <a:lnTo>
                    <a:pt x="4584" y="331"/>
                  </a:lnTo>
                  <a:lnTo>
                    <a:pt x="4578" y="345"/>
                  </a:lnTo>
                  <a:lnTo>
                    <a:pt x="4664" y="343"/>
                  </a:lnTo>
                  <a:lnTo>
                    <a:pt x="4652" y="357"/>
                  </a:lnTo>
                  <a:lnTo>
                    <a:pt x="4486" y="395"/>
                  </a:lnTo>
                  <a:lnTo>
                    <a:pt x="4373" y="377"/>
                  </a:lnTo>
                  <a:lnTo>
                    <a:pt x="4218" y="387"/>
                  </a:lnTo>
                  <a:lnTo>
                    <a:pt x="4152" y="380"/>
                  </a:lnTo>
                  <a:lnTo>
                    <a:pt x="4062" y="376"/>
                  </a:lnTo>
                  <a:lnTo>
                    <a:pt x="4086" y="347"/>
                  </a:lnTo>
                  <a:lnTo>
                    <a:pt x="4191" y="333"/>
                  </a:lnTo>
                  <a:lnTo>
                    <a:pt x="4212" y="290"/>
                  </a:lnTo>
                  <a:lnTo>
                    <a:pt x="4246" y="285"/>
                  </a:lnTo>
                  <a:lnTo>
                    <a:pt x="4349" y="311"/>
                  </a:lnTo>
                  <a:lnTo>
                    <a:pt x="4322" y="273"/>
                  </a:lnTo>
                  <a:lnTo>
                    <a:pt x="4256" y="262"/>
                  </a:lnTo>
                  <a:lnTo>
                    <a:pt x="4319" y="239"/>
                  </a:lnTo>
                  <a:lnTo>
                    <a:pt x="4419" y="225"/>
                  </a:lnTo>
                  <a:lnTo>
                    <a:pt x="4453" y="206"/>
                  </a:lnTo>
                  <a:lnTo>
                    <a:pt x="4411" y="184"/>
                  </a:lnTo>
                  <a:lnTo>
                    <a:pt x="4423" y="155"/>
                  </a:lnTo>
                  <a:lnTo>
                    <a:pt x="4548" y="157"/>
                  </a:lnTo>
                  <a:lnTo>
                    <a:pt x="4578" y="163"/>
                  </a:lnTo>
                  <a:lnTo>
                    <a:pt x="4673" y="143"/>
                  </a:lnTo>
                  <a:lnTo>
                    <a:pt x="4575" y="137"/>
                  </a:lnTo>
                  <a:lnTo>
                    <a:pt x="4408" y="140"/>
                  </a:lnTo>
                  <a:lnTo>
                    <a:pt x="4347" y="122"/>
                  </a:lnTo>
                  <a:lnTo>
                    <a:pt x="4335" y="100"/>
                  </a:lnTo>
                  <a:lnTo>
                    <a:pt x="4300" y="85"/>
                  </a:lnTo>
                  <a:lnTo>
                    <a:pt x="4312" y="67"/>
                  </a:lnTo>
                  <a:lnTo>
                    <a:pt x="4392" y="58"/>
                  </a:lnTo>
                  <a:lnTo>
                    <a:pt x="4447" y="56"/>
                  </a:lnTo>
                  <a:lnTo>
                    <a:pt x="4547" y="48"/>
                  </a:lnTo>
                  <a:lnTo>
                    <a:pt x="4636" y="29"/>
                  </a:lnTo>
                  <a:lnTo>
                    <a:pt x="4688" y="32"/>
                  </a:lnTo>
                  <a:lnTo>
                    <a:pt x="4721" y="46"/>
                  </a:lnTo>
                  <a:lnTo>
                    <a:pt x="4787" y="19"/>
                  </a:lnTo>
                  <a:lnTo>
                    <a:pt x="4855" y="11"/>
                  </a:lnTo>
                  <a:lnTo>
                    <a:pt x="4941" y="5"/>
                  </a:lnTo>
                  <a:lnTo>
                    <a:pt x="5080" y="3"/>
                  </a:lnTo>
                  <a:lnTo>
                    <a:pt x="5098" y="9"/>
                  </a:lnTo>
                  <a:lnTo>
                    <a:pt x="5236" y="0"/>
                  </a:lnTo>
                  <a:lnTo>
                    <a:pt x="5329" y="3"/>
                  </a:lnTo>
                  <a:lnTo>
                    <a:pt x="5423" y="7"/>
                  </a:lnTo>
                  <a:moveTo>
                    <a:pt x="4382" y="188"/>
                  </a:moveTo>
                  <a:lnTo>
                    <a:pt x="4419" y="206"/>
                  </a:lnTo>
                  <a:lnTo>
                    <a:pt x="4335" y="223"/>
                  </a:lnTo>
                  <a:lnTo>
                    <a:pt x="4199" y="267"/>
                  </a:lnTo>
                  <a:lnTo>
                    <a:pt x="4110" y="271"/>
                  </a:lnTo>
                  <a:lnTo>
                    <a:pt x="4018" y="263"/>
                  </a:lnTo>
                  <a:lnTo>
                    <a:pt x="3994" y="240"/>
                  </a:lnTo>
                  <a:lnTo>
                    <a:pt x="4019" y="219"/>
                  </a:lnTo>
                  <a:lnTo>
                    <a:pt x="4074" y="204"/>
                  </a:lnTo>
                  <a:lnTo>
                    <a:pt x="3987" y="204"/>
                  </a:lnTo>
                  <a:lnTo>
                    <a:pt x="3958" y="185"/>
                  </a:lnTo>
                  <a:lnTo>
                    <a:pt x="3959" y="160"/>
                  </a:lnTo>
                  <a:lnTo>
                    <a:pt x="4022" y="136"/>
                  </a:lnTo>
                  <a:lnTo>
                    <a:pt x="4075" y="119"/>
                  </a:lnTo>
                  <a:lnTo>
                    <a:pt x="4127" y="116"/>
                  </a:lnTo>
                  <a:lnTo>
                    <a:pt x="4123" y="103"/>
                  </a:lnTo>
                  <a:lnTo>
                    <a:pt x="4233" y="101"/>
                  </a:lnTo>
                  <a:lnTo>
                    <a:pt x="4257" y="129"/>
                  </a:lnTo>
                  <a:lnTo>
                    <a:pt x="4321" y="141"/>
                  </a:lnTo>
                  <a:lnTo>
                    <a:pt x="4386" y="151"/>
                  </a:lnTo>
                  <a:lnTo>
                    <a:pt x="4382" y="188"/>
                  </a:lnTo>
                  <a:moveTo>
                    <a:pt x="3671" y="265"/>
                  </a:moveTo>
                  <a:lnTo>
                    <a:pt x="3660" y="289"/>
                  </a:lnTo>
                  <a:lnTo>
                    <a:pt x="3589" y="283"/>
                  </a:lnTo>
                  <a:lnTo>
                    <a:pt x="3534" y="263"/>
                  </a:lnTo>
                  <a:lnTo>
                    <a:pt x="3430" y="261"/>
                  </a:lnTo>
                  <a:lnTo>
                    <a:pt x="3498" y="244"/>
                  </a:lnTo>
                  <a:lnTo>
                    <a:pt x="3458" y="230"/>
                  </a:lnTo>
                  <a:lnTo>
                    <a:pt x="3484" y="208"/>
                  </a:lnTo>
                  <a:lnTo>
                    <a:pt x="3567" y="216"/>
                  </a:lnTo>
                  <a:lnTo>
                    <a:pt x="3669" y="237"/>
                  </a:lnTo>
                  <a:lnTo>
                    <a:pt x="3671" y="265"/>
                  </a:lnTo>
                  <a:moveTo>
                    <a:pt x="3857" y="280"/>
                  </a:moveTo>
                  <a:lnTo>
                    <a:pt x="3771" y="293"/>
                  </a:lnTo>
                  <a:lnTo>
                    <a:pt x="3748" y="279"/>
                  </a:lnTo>
                  <a:lnTo>
                    <a:pt x="3753" y="257"/>
                  </a:lnTo>
                  <a:lnTo>
                    <a:pt x="3779" y="233"/>
                  </a:lnTo>
                  <a:lnTo>
                    <a:pt x="3838" y="235"/>
                  </a:lnTo>
                  <a:lnTo>
                    <a:pt x="3861" y="239"/>
                  </a:lnTo>
                  <a:lnTo>
                    <a:pt x="3894" y="259"/>
                  </a:lnTo>
                  <a:lnTo>
                    <a:pt x="3857" y="280"/>
                  </a:lnTo>
                  <a:moveTo>
                    <a:pt x="3231" y="248"/>
                  </a:moveTo>
                  <a:lnTo>
                    <a:pt x="3157" y="260"/>
                  </a:lnTo>
                  <a:lnTo>
                    <a:pt x="3078" y="260"/>
                  </a:lnTo>
                  <a:lnTo>
                    <a:pt x="3090" y="251"/>
                  </a:lnTo>
                  <a:lnTo>
                    <a:pt x="3163" y="234"/>
                  </a:lnTo>
                  <a:lnTo>
                    <a:pt x="3185" y="237"/>
                  </a:lnTo>
                  <a:lnTo>
                    <a:pt x="3231" y="248"/>
                  </a:lnTo>
                  <a:moveTo>
                    <a:pt x="3135" y="302"/>
                  </a:moveTo>
                  <a:lnTo>
                    <a:pt x="3021" y="319"/>
                  </a:lnTo>
                  <a:lnTo>
                    <a:pt x="2975" y="300"/>
                  </a:lnTo>
                  <a:lnTo>
                    <a:pt x="3040" y="281"/>
                  </a:lnTo>
                  <a:lnTo>
                    <a:pt x="3119" y="275"/>
                  </a:lnTo>
                  <a:lnTo>
                    <a:pt x="3175" y="284"/>
                  </a:lnTo>
                  <a:lnTo>
                    <a:pt x="3135" y="302"/>
                  </a:lnTo>
                  <a:moveTo>
                    <a:pt x="3917" y="312"/>
                  </a:moveTo>
                  <a:lnTo>
                    <a:pt x="3893" y="314"/>
                  </a:lnTo>
                  <a:lnTo>
                    <a:pt x="3806" y="310"/>
                  </a:lnTo>
                  <a:lnTo>
                    <a:pt x="3812" y="294"/>
                  </a:lnTo>
                  <a:lnTo>
                    <a:pt x="3909" y="294"/>
                  </a:lnTo>
                  <a:lnTo>
                    <a:pt x="3930" y="305"/>
                  </a:lnTo>
                  <a:lnTo>
                    <a:pt x="3917" y="312"/>
                  </a:lnTo>
                  <a:moveTo>
                    <a:pt x="2839" y="305"/>
                  </a:moveTo>
                  <a:lnTo>
                    <a:pt x="2768" y="351"/>
                  </a:lnTo>
                  <a:lnTo>
                    <a:pt x="2702" y="373"/>
                  </a:lnTo>
                  <a:lnTo>
                    <a:pt x="2651" y="376"/>
                  </a:lnTo>
                  <a:lnTo>
                    <a:pt x="2523" y="402"/>
                  </a:lnTo>
                  <a:lnTo>
                    <a:pt x="2430" y="412"/>
                  </a:lnTo>
                  <a:lnTo>
                    <a:pt x="2382" y="398"/>
                  </a:lnTo>
                  <a:lnTo>
                    <a:pt x="2382" y="398"/>
                  </a:lnTo>
                  <a:lnTo>
                    <a:pt x="2530" y="352"/>
                  </a:lnTo>
                  <a:lnTo>
                    <a:pt x="2686" y="313"/>
                  </a:lnTo>
                  <a:lnTo>
                    <a:pt x="2760" y="314"/>
                  </a:lnTo>
                  <a:lnTo>
                    <a:pt x="2839" y="305"/>
                  </a:lnTo>
                  <a:moveTo>
                    <a:pt x="3847" y="338"/>
                  </a:moveTo>
                  <a:lnTo>
                    <a:pt x="3880" y="358"/>
                  </a:lnTo>
                  <a:lnTo>
                    <a:pt x="3977" y="357"/>
                  </a:lnTo>
                  <a:lnTo>
                    <a:pt x="3998" y="378"/>
                  </a:lnTo>
                  <a:lnTo>
                    <a:pt x="3963" y="401"/>
                  </a:lnTo>
                  <a:lnTo>
                    <a:pt x="4005" y="415"/>
                  </a:lnTo>
                  <a:lnTo>
                    <a:pt x="4022" y="430"/>
                  </a:lnTo>
                  <a:lnTo>
                    <a:pt x="4087" y="433"/>
                  </a:lnTo>
                  <a:lnTo>
                    <a:pt x="4155" y="438"/>
                  </a:lnTo>
                  <a:lnTo>
                    <a:pt x="4247" y="425"/>
                  </a:lnTo>
                  <a:lnTo>
                    <a:pt x="4354" y="419"/>
                  </a:lnTo>
                  <a:lnTo>
                    <a:pt x="4431" y="424"/>
                  </a:lnTo>
                  <a:lnTo>
                    <a:pt x="4463" y="448"/>
                  </a:lnTo>
                  <a:lnTo>
                    <a:pt x="4451" y="474"/>
                  </a:lnTo>
                  <a:lnTo>
                    <a:pt x="4405" y="491"/>
                  </a:lnTo>
                  <a:lnTo>
                    <a:pt x="4317" y="505"/>
                  </a:lnTo>
                  <a:lnTo>
                    <a:pt x="4259" y="497"/>
                  </a:lnTo>
                  <a:lnTo>
                    <a:pt x="4104" y="507"/>
                  </a:lnTo>
                  <a:lnTo>
                    <a:pt x="3998" y="509"/>
                  </a:lnTo>
                  <a:lnTo>
                    <a:pt x="3924" y="501"/>
                  </a:lnTo>
                  <a:lnTo>
                    <a:pt x="3810" y="480"/>
                  </a:lnTo>
                  <a:lnTo>
                    <a:pt x="3828" y="444"/>
                  </a:lnTo>
                  <a:lnTo>
                    <a:pt x="3855" y="413"/>
                  </a:lnTo>
                  <a:lnTo>
                    <a:pt x="3834" y="386"/>
                  </a:lnTo>
                  <a:lnTo>
                    <a:pt x="3740" y="378"/>
                  </a:lnTo>
                  <a:lnTo>
                    <a:pt x="3704" y="359"/>
                  </a:lnTo>
                  <a:lnTo>
                    <a:pt x="3751" y="334"/>
                  </a:lnTo>
                  <a:lnTo>
                    <a:pt x="3847" y="338"/>
                  </a:lnTo>
                  <a:moveTo>
                    <a:pt x="3116" y="393"/>
                  </a:moveTo>
                  <a:lnTo>
                    <a:pt x="3108" y="415"/>
                  </a:lnTo>
                  <a:lnTo>
                    <a:pt x="3165" y="405"/>
                  </a:lnTo>
                  <a:lnTo>
                    <a:pt x="3214" y="408"/>
                  </a:lnTo>
                  <a:lnTo>
                    <a:pt x="3186" y="439"/>
                  </a:lnTo>
                  <a:lnTo>
                    <a:pt x="3120" y="469"/>
                  </a:lnTo>
                  <a:lnTo>
                    <a:pt x="2937" y="479"/>
                  </a:lnTo>
                  <a:lnTo>
                    <a:pt x="2775" y="507"/>
                  </a:lnTo>
                  <a:lnTo>
                    <a:pt x="2696" y="508"/>
                  </a:lnTo>
                  <a:lnTo>
                    <a:pt x="2716" y="487"/>
                  </a:lnTo>
                  <a:lnTo>
                    <a:pt x="2856" y="459"/>
                  </a:lnTo>
                  <a:lnTo>
                    <a:pt x="2618" y="466"/>
                  </a:lnTo>
                  <a:lnTo>
                    <a:pt x="2563" y="455"/>
                  </a:lnTo>
                  <a:lnTo>
                    <a:pt x="2712" y="393"/>
                  </a:lnTo>
                  <a:lnTo>
                    <a:pt x="2781" y="376"/>
                  </a:lnTo>
                  <a:lnTo>
                    <a:pt x="2894" y="397"/>
                  </a:lnTo>
                  <a:lnTo>
                    <a:pt x="2935" y="434"/>
                  </a:lnTo>
                  <a:lnTo>
                    <a:pt x="3017" y="439"/>
                  </a:lnTo>
                  <a:lnTo>
                    <a:pt x="3020" y="379"/>
                  </a:lnTo>
                  <a:lnTo>
                    <a:pt x="3094" y="356"/>
                  </a:lnTo>
                  <a:lnTo>
                    <a:pt x="3136" y="364"/>
                  </a:lnTo>
                  <a:lnTo>
                    <a:pt x="3116" y="393"/>
                  </a:lnTo>
                  <a:moveTo>
                    <a:pt x="3634" y="361"/>
                  </a:moveTo>
                  <a:lnTo>
                    <a:pt x="3639" y="390"/>
                  </a:lnTo>
                  <a:lnTo>
                    <a:pt x="3605" y="422"/>
                  </a:lnTo>
                  <a:lnTo>
                    <a:pt x="3531" y="469"/>
                  </a:lnTo>
                  <a:lnTo>
                    <a:pt x="3440" y="476"/>
                  </a:lnTo>
                  <a:lnTo>
                    <a:pt x="3397" y="466"/>
                  </a:lnTo>
                  <a:lnTo>
                    <a:pt x="3440" y="428"/>
                  </a:lnTo>
                  <a:lnTo>
                    <a:pt x="3353" y="433"/>
                  </a:lnTo>
                  <a:lnTo>
                    <a:pt x="3406" y="385"/>
                  </a:lnTo>
                  <a:lnTo>
                    <a:pt x="3457" y="387"/>
                  </a:lnTo>
                  <a:lnTo>
                    <a:pt x="3555" y="366"/>
                  </a:lnTo>
                  <a:lnTo>
                    <a:pt x="3621" y="369"/>
                  </a:lnTo>
                  <a:lnTo>
                    <a:pt x="3634" y="361"/>
                  </a:lnTo>
                  <a:moveTo>
                    <a:pt x="3759" y="471"/>
                  </a:moveTo>
                  <a:lnTo>
                    <a:pt x="3706" y="496"/>
                  </a:lnTo>
                  <a:lnTo>
                    <a:pt x="3637" y="491"/>
                  </a:lnTo>
                  <a:lnTo>
                    <a:pt x="3593" y="474"/>
                  </a:lnTo>
                  <a:lnTo>
                    <a:pt x="3651" y="445"/>
                  </a:lnTo>
                  <a:lnTo>
                    <a:pt x="3741" y="428"/>
                  </a:lnTo>
                  <a:lnTo>
                    <a:pt x="3762" y="450"/>
                  </a:lnTo>
                  <a:lnTo>
                    <a:pt x="3759" y="471"/>
                  </a:lnTo>
                  <a:moveTo>
                    <a:pt x="2102" y="711"/>
                  </a:moveTo>
                  <a:lnTo>
                    <a:pt x="1922" y="744"/>
                  </a:lnTo>
                  <a:lnTo>
                    <a:pt x="1931" y="714"/>
                  </a:lnTo>
                  <a:lnTo>
                    <a:pt x="1854" y="677"/>
                  </a:lnTo>
                  <a:lnTo>
                    <a:pt x="1914" y="648"/>
                  </a:lnTo>
                  <a:lnTo>
                    <a:pt x="2013" y="599"/>
                  </a:lnTo>
                  <a:lnTo>
                    <a:pt x="2115" y="555"/>
                  </a:lnTo>
                  <a:lnTo>
                    <a:pt x="2118" y="515"/>
                  </a:lnTo>
                  <a:lnTo>
                    <a:pt x="2304" y="505"/>
                  </a:lnTo>
                  <a:lnTo>
                    <a:pt x="2359" y="518"/>
                  </a:lnTo>
                  <a:lnTo>
                    <a:pt x="2485" y="522"/>
                  </a:lnTo>
                  <a:lnTo>
                    <a:pt x="2511" y="541"/>
                  </a:lnTo>
                  <a:lnTo>
                    <a:pt x="2532" y="569"/>
                  </a:lnTo>
                  <a:lnTo>
                    <a:pt x="2446" y="586"/>
                  </a:lnTo>
                  <a:lnTo>
                    <a:pt x="2261" y="633"/>
                  </a:lnTo>
                  <a:lnTo>
                    <a:pt x="2138" y="681"/>
                  </a:lnTo>
                  <a:lnTo>
                    <a:pt x="2102" y="711"/>
                  </a:lnTo>
                  <a:moveTo>
                    <a:pt x="3636" y="616"/>
                  </a:moveTo>
                  <a:lnTo>
                    <a:pt x="3531" y="667"/>
                  </a:lnTo>
                  <a:lnTo>
                    <a:pt x="3474" y="664"/>
                  </a:lnTo>
                  <a:lnTo>
                    <a:pt x="3499" y="605"/>
                  </a:lnTo>
                  <a:lnTo>
                    <a:pt x="3534" y="571"/>
                  </a:lnTo>
                  <a:lnTo>
                    <a:pt x="3589" y="543"/>
                  </a:lnTo>
                  <a:lnTo>
                    <a:pt x="3658" y="525"/>
                  </a:lnTo>
                  <a:lnTo>
                    <a:pt x="3762" y="528"/>
                  </a:lnTo>
                  <a:lnTo>
                    <a:pt x="3844" y="544"/>
                  </a:lnTo>
                  <a:lnTo>
                    <a:pt x="3710" y="603"/>
                  </a:lnTo>
                  <a:lnTo>
                    <a:pt x="3636" y="616"/>
                  </a:lnTo>
                  <a:moveTo>
                    <a:pt x="3338" y="545"/>
                  </a:moveTo>
                  <a:lnTo>
                    <a:pt x="3385" y="558"/>
                  </a:lnTo>
                  <a:lnTo>
                    <a:pt x="3485" y="550"/>
                  </a:lnTo>
                  <a:lnTo>
                    <a:pt x="3479" y="569"/>
                  </a:lnTo>
                  <a:lnTo>
                    <a:pt x="3398" y="601"/>
                  </a:lnTo>
                  <a:lnTo>
                    <a:pt x="3448" y="630"/>
                  </a:lnTo>
                  <a:lnTo>
                    <a:pt x="3378" y="692"/>
                  </a:lnTo>
                  <a:lnTo>
                    <a:pt x="3265" y="718"/>
                  </a:lnTo>
                  <a:lnTo>
                    <a:pt x="3220" y="713"/>
                  </a:lnTo>
                  <a:lnTo>
                    <a:pt x="3210" y="686"/>
                  </a:lnTo>
                  <a:lnTo>
                    <a:pt x="3133" y="634"/>
                  </a:lnTo>
                  <a:lnTo>
                    <a:pt x="3157" y="612"/>
                  </a:lnTo>
                  <a:lnTo>
                    <a:pt x="3254" y="620"/>
                  </a:lnTo>
                  <a:lnTo>
                    <a:pt x="3243" y="577"/>
                  </a:lnTo>
                  <a:lnTo>
                    <a:pt x="3338" y="545"/>
                  </a:lnTo>
                  <a:moveTo>
                    <a:pt x="4004" y="590"/>
                  </a:moveTo>
                  <a:lnTo>
                    <a:pt x="4008" y="632"/>
                  </a:lnTo>
                  <a:lnTo>
                    <a:pt x="4104" y="578"/>
                  </a:lnTo>
                  <a:lnTo>
                    <a:pt x="4258" y="551"/>
                  </a:lnTo>
                  <a:lnTo>
                    <a:pt x="4288" y="620"/>
                  </a:lnTo>
                  <a:lnTo>
                    <a:pt x="4244" y="664"/>
                  </a:lnTo>
                  <a:lnTo>
                    <a:pt x="4363" y="644"/>
                  </a:lnTo>
                  <a:lnTo>
                    <a:pt x="4434" y="618"/>
                  </a:lnTo>
                  <a:lnTo>
                    <a:pt x="4523" y="652"/>
                  </a:lnTo>
                  <a:lnTo>
                    <a:pt x="4571" y="684"/>
                  </a:lnTo>
                  <a:lnTo>
                    <a:pt x="4556" y="714"/>
                  </a:lnTo>
                  <a:lnTo>
                    <a:pt x="4665" y="699"/>
                  </a:lnTo>
                  <a:lnTo>
                    <a:pt x="4689" y="743"/>
                  </a:lnTo>
                  <a:lnTo>
                    <a:pt x="4799" y="771"/>
                  </a:lnTo>
                  <a:lnTo>
                    <a:pt x="4828" y="799"/>
                  </a:lnTo>
                  <a:lnTo>
                    <a:pt x="4836" y="866"/>
                  </a:lnTo>
                  <a:lnTo>
                    <a:pt x="4715" y="899"/>
                  </a:lnTo>
                  <a:lnTo>
                    <a:pt x="4815" y="946"/>
                  </a:lnTo>
                  <a:lnTo>
                    <a:pt x="4893" y="962"/>
                  </a:lnTo>
                  <a:lnTo>
                    <a:pt x="4935" y="1030"/>
                  </a:lnTo>
                  <a:lnTo>
                    <a:pt x="5020" y="1035"/>
                  </a:lnTo>
                  <a:lnTo>
                    <a:pt x="4975" y="1087"/>
                  </a:lnTo>
                  <a:lnTo>
                    <a:pt x="4828" y="1174"/>
                  </a:lnTo>
                  <a:lnTo>
                    <a:pt x="4776" y="1142"/>
                  </a:lnTo>
                  <a:lnTo>
                    <a:pt x="4727" y="1070"/>
                  </a:lnTo>
                  <a:lnTo>
                    <a:pt x="4649" y="1079"/>
                  </a:lnTo>
                  <a:lnTo>
                    <a:pt x="4617" y="1122"/>
                  </a:lnTo>
                  <a:lnTo>
                    <a:pt x="4652" y="1166"/>
                  </a:lnTo>
                  <a:lnTo>
                    <a:pt x="4710" y="1201"/>
                  </a:lnTo>
                  <a:lnTo>
                    <a:pt x="4723" y="1221"/>
                  </a:lnTo>
                  <a:lnTo>
                    <a:pt x="4721" y="1296"/>
                  </a:lnTo>
                  <a:lnTo>
                    <a:pt x="4672" y="1352"/>
                  </a:lnTo>
                  <a:lnTo>
                    <a:pt x="4609" y="1331"/>
                  </a:lnTo>
                  <a:lnTo>
                    <a:pt x="4496" y="1269"/>
                  </a:lnTo>
                  <a:lnTo>
                    <a:pt x="4542" y="1335"/>
                  </a:lnTo>
                  <a:lnTo>
                    <a:pt x="4579" y="1382"/>
                  </a:lnTo>
                  <a:lnTo>
                    <a:pt x="4575" y="1409"/>
                  </a:lnTo>
                  <a:lnTo>
                    <a:pt x="4431" y="1378"/>
                  </a:lnTo>
                  <a:lnTo>
                    <a:pt x="4330" y="1333"/>
                  </a:lnTo>
                  <a:lnTo>
                    <a:pt x="4281" y="1296"/>
                  </a:lnTo>
                  <a:lnTo>
                    <a:pt x="4313" y="1274"/>
                  </a:lnTo>
                  <a:lnTo>
                    <a:pt x="4250" y="1235"/>
                  </a:lnTo>
                  <a:lnTo>
                    <a:pt x="4189" y="1198"/>
                  </a:lnTo>
                  <a:lnTo>
                    <a:pt x="4176" y="1220"/>
                  </a:lnTo>
                  <a:lnTo>
                    <a:pt x="4002" y="1232"/>
                  </a:lnTo>
                  <a:lnTo>
                    <a:pt x="3970" y="1206"/>
                  </a:lnTo>
                  <a:lnTo>
                    <a:pt x="4044" y="1151"/>
                  </a:lnTo>
                  <a:lnTo>
                    <a:pt x="4152" y="1149"/>
                  </a:lnTo>
                  <a:lnTo>
                    <a:pt x="4275" y="1140"/>
                  </a:lnTo>
                  <a:lnTo>
                    <a:pt x="4273" y="1113"/>
                  </a:lnTo>
                  <a:lnTo>
                    <a:pt x="4317" y="1076"/>
                  </a:lnTo>
                  <a:lnTo>
                    <a:pt x="4435" y="1004"/>
                  </a:lnTo>
                  <a:lnTo>
                    <a:pt x="4441" y="971"/>
                  </a:lnTo>
                  <a:lnTo>
                    <a:pt x="4436" y="946"/>
                  </a:lnTo>
                  <a:lnTo>
                    <a:pt x="4376" y="911"/>
                  </a:lnTo>
                  <a:lnTo>
                    <a:pt x="4282" y="887"/>
                  </a:lnTo>
                  <a:lnTo>
                    <a:pt x="4330" y="868"/>
                  </a:lnTo>
                  <a:lnTo>
                    <a:pt x="4305" y="824"/>
                  </a:lnTo>
                  <a:lnTo>
                    <a:pt x="4260" y="820"/>
                  </a:lnTo>
                  <a:lnTo>
                    <a:pt x="4235" y="796"/>
                  </a:lnTo>
                  <a:lnTo>
                    <a:pt x="4191" y="817"/>
                  </a:lnTo>
                  <a:lnTo>
                    <a:pt x="4086" y="826"/>
                  </a:lnTo>
                  <a:lnTo>
                    <a:pt x="3902" y="810"/>
                  </a:lnTo>
                  <a:lnTo>
                    <a:pt x="3805" y="789"/>
                  </a:lnTo>
                  <a:lnTo>
                    <a:pt x="3727" y="779"/>
                  </a:lnTo>
                  <a:lnTo>
                    <a:pt x="3704" y="754"/>
                  </a:lnTo>
                  <a:lnTo>
                    <a:pt x="3787" y="722"/>
                  </a:lnTo>
                  <a:lnTo>
                    <a:pt x="3712" y="722"/>
                  </a:lnTo>
                  <a:lnTo>
                    <a:pt x="3758" y="652"/>
                  </a:lnTo>
                  <a:lnTo>
                    <a:pt x="3854" y="592"/>
                  </a:lnTo>
                  <a:lnTo>
                    <a:pt x="3932" y="565"/>
                  </a:lnTo>
                  <a:lnTo>
                    <a:pt x="4081" y="547"/>
                  </a:lnTo>
                  <a:lnTo>
                    <a:pt x="4004" y="590"/>
                  </a:lnTo>
                  <a:moveTo>
                    <a:pt x="4530" y="594"/>
                  </a:moveTo>
                  <a:lnTo>
                    <a:pt x="4520" y="612"/>
                  </a:lnTo>
                  <a:lnTo>
                    <a:pt x="4467" y="610"/>
                  </a:lnTo>
                  <a:lnTo>
                    <a:pt x="4412" y="609"/>
                  </a:lnTo>
                  <a:lnTo>
                    <a:pt x="4347" y="618"/>
                  </a:lnTo>
                  <a:lnTo>
                    <a:pt x="4336" y="614"/>
                  </a:lnTo>
                  <a:lnTo>
                    <a:pt x="4308" y="578"/>
                  </a:lnTo>
                  <a:lnTo>
                    <a:pt x="4331" y="554"/>
                  </a:lnTo>
                  <a:lnTo>
                    <a:pt x="4359" y="550"/>
                  </a:lnTo>
                  <a:lnTo>
                    <a:pt x="4471" y="557"/>
                  </a:lnTo>
                  <a:lnTo>
                    <a:pt x="4530" y="594"/>
                  </a:lnTo>
                  <a:moveTo>
                    <a:pt x="3095" y="573"/>
                  </a:moveTo>
                  <a:lnTo>
                    <a:pt x="3001" y="617"/>
                  </a:lnTo>
                  <a:lnTo>
                    <a:pt x="2972" y="570"/>
                  </a:lnTo>
                  <a:lnTo>
                    <a:pt x="3000" y="561"/>
                  </a:lnTo>
                  <a:lnTo>
                    <a:pt x="3072" y="558"/>
                  </a:lnTo>
                  <a:lnTo>
                    <a:pt x="3095" y="573"/>
                  </a:lnTo>
                  <a:moveTo>
                    <a:pt x="2573" y="593"/>
                  </a:moveTo>
                  <a:lnTo>
                    <a:pt x="2509" y="624"/>
                  </a:lnTo>
                  <a:lnTo>
                    <a:pt x="2649" y="604"/>
                  </a:lnTo>
                  <a:lnTo>
                    <a:pt x="2682" y="638"/>
                  </a:lnTo>
                  <a:lnTo>
                    <a:pt x="2780" y="603"/>
                  </a:lnTo>
                  <a:lnTo>
                    <a:pt x="2803" y="625"/>
                  </a:lnTo>
                  <a:lnTo>
                    <a:pt x="2772" y="692"/>
                  </a:lnTo>
                  <a:lnTo>
                    <a:pt x="2829" y="664"/>
                  </a:lnTo>
                  <a:lnTo>
                    <a:pt x="2869" y="595"/>
                  </a:lnTo>
                  <a:lnTo>
                    <a:pt x="2926" y="585"/>
                  </a:lnTo>
                  <a:lnTo>
                    <a:pt x="2965" y="596"/>
                  </a:lnTo>
                  <a:lnTo>
                    <a:pt x="2994" y="623"/>
                  </a:lnTo>
                  <a:lnTo>
                    <a:pt x="2956" y="689"/>
                  </a:lnTo>
                  <a:lnTo>
                    <a:pt x="2922" y="738"/>
                  </a:lnTo>
                  <a:lnTo>
                    <a:pt x="2976" y="773"/>
                  </a:lnTo>
                  <a:lnTo>
                    <a:pt x="3041" y="806"/>
                  </a:lnTo>
                  <a:lnTo>
                    <a:pt x="3005" y="837"/>
                  </a:lnTo>
                  <a:lnTo>
                    <a:pt x="2910" y="843"/>
                  </a:lnTo>
                  <a:lnTo>
                    <a:pt x="2919" y="870"/>
                  </a:lnTo>
                  <a:lnTo>
                    <a:pt x="2875" y="897"/>
                  </a:lnTo>
                  <a:lnTo>
                    <a:pt x="2787" y="885"/>
                  </a:lnTo>
                  <a:lnTo>
                    <a:pt x="2712" y="866"/>
                  </a:lnTo>
                  <a:lnTo>
                    <a:pt x="2644" y="870"/>
                  </a:lnTo>
                  <a:lnTo>
                    <a:pt x="2517" y="895"/>
                  </a:lnTo>
                  <a:lnTo>
                    <a:pt x="2367" y="906"/>
                  </a:lnTo>
                  <a:lnTo>
                    <a:pt x="2263" y="912"/>
                  </a:lnTo>
                  <a:lnTo>
                    <a:pt x="2269" y="878"/>
                  </a:lnTo>
                  <a:lnTo>
                    <a:pt x="2215" y="859"/>
                  </a:lnTo>
                  <a:lnTo>
                    <a:pt x="2158" y="867"/>
                  </a:lnTo>
                  <a:lnTo>
                    <a:pt x="2154" y="810"/>
                  </a:lnTo>
                  <a:lnTo>
                    <a:pt x="2198" y="803"/>
                  </a:lnTo>
                  <a:lnTo>
                    <a:pt x="2294" y="791"/>
                  </a:lnTo>
                  <a:lnTo>
                    <a:pt x="2367" y="794"/>
                  </a:lnTo>
                  <a:lnTo>
                    <a:pt x="2450" y="782"/>
                  </a:lnTo>
                  <a:lnTo>
                    <a:pt x="2365" y="765"/>
                  </a:lnTo>
                  <a:lnTo>
                    <a:pt x="2244" y="771"/>
                  </a:lnTo>
                  <a:lnTo>
                    <a:pt x="2170" y="770"/>
                  </a:lnTo>
                  <a:lnTo>
                    <a:pt x="2171" y="744"/>
                  </a:lnTo>
                  <a:lnTo>
                    <a:pt x="2326" y="716"/>
                  </a:lnTo>
                  <a:lnTo>
                    <a:pt x="2244" y="717"/>
                  </a:lnTo>
                  <a:lnTo>
                    <a:pt x="2172" y="699"/>
                  </a:lnTo>
                  <a:lnTo>
                    <a:pt x="2278" y="647"/>
                  </a:lnTo>
                  <a:lnTo>
                    <a:pt x="2347" y="620"/>
                  </a:lnTo>
                  <a:lnTo>
                    <a:pt x="2535" y="580"/>
                  </a:lnTo>
                  <a:lnTo>
                    <a:pt x="2573" y="593"/>
                  </a:lnTo>
                  <a:moveTo>
                    <a:pt x="3571" y="843"/>
                  </a:moveTo>
                  <a:lnTo>
                    <a:pt x="3509" y="917"/>
                  </a:lnTo>
                  <a:lnTo>
                    <a:pt x="3629" y="860"/>
                  </a:lnTo>
                  <a:lnTo>
                    <a:pt x="3656" y="907"/>
                  </a:lnTo>
                  <a:lnTo>
                    <a:pt x="3596" y="961"/>
                  </a:lnTo>
                  <a:lnTo>
                    <a:pt x="3611" y="1010"/>
                  </a:lnTo>
                  <a:lnTo>
                    <a:pt x="3711" y="957"/>
                  </a:lnTo>
                  <a:lnTo>
                    <a:pt x="3800" y="894"/>
                  </a:lnTo>
                  <a:lnTo>
                    <a:pt x="3866" y="816"/>
                  </a:lnTo>
                  <a:lnTo>
                    <a:pt x="3938" y="821"/>
                  </a:lnTo>
                  <a:lnTo>
                    <a:pt x="4010" y="832"/>
                  </a:lnTo>
                  <a:lnTo>
                    <a:pt x="4055" y="867"/>
                  </a:lnTo>
                  <a:lnTo>
                    <a:pt x="4032" y="903"/>
                  </a:lnTo>
                  <a:lnTo>
                    <a:pt x="3962" y="942"/>
                  </a:lnTo>
                  <a:lnTo>
                    <a:pt x="3972" y="981"/>
                  </a:lnTo>
                  <a:lnTo>
                    <a:pt x="3939" y="1016"/>
                  </a:lnTo>
                  <a:lnTo>
                    <a:pt x="3792" y="1068"/>
                  </a:lnTo>
                  <a:lnTo>
                    <a:pt x="3706" y="1080"/>
                  </a:lnTo>
                  <a:lnTo>
                    <a:pt x="3664" y="1057"/>
                  </a:lnTo>
                  <a:lnTo>
                    <a:pt x="3619" y="1095"/>
                  </a:lnTo>
                  <a:lnTo>
                    <a:pt x="3518" y="1158"/>
                  </a:lnTo>
                  <a:lnTo>
                    <a:pt x="3477" y="1191"/>
                  </a:lnTo>
                  <a:lnTo>
                    <a:pt x="3373" y="1242"/>
                  </a:lnTo>
                  <a:lnTo>
                    <a:pt x="3287" y="1247"/>
                  </a:lnTo>
                  <a:lnTo>
                    <a:pt x="3218" y="1280"/>
                  </a:lnTo>
                  <a:lnTo>
                    <a:pt x="3178" y="1330"/>
                  </a:lnTo>
                  <a:lnTo>
                    <a:pt x="3103" y="1339"/>
                  </a:lnTo>
                  <a:lnTo>
                    <a:pt x="2985" y="1402"/>
                  </a:lnTo>
                  <a:lnTo>
                    <a:pt x="2858" y="1490"/>
                  </a:lnTo>
                  <a:lnTo>
                    <a:pt x="2792" y="1552"/>
                  </a:lnTo>
                  <a:lnTo>
                    <a:pt x="2726" y="1644"/>
                  </a:lnTo>
                  <a:lnTo>
                    <a:pt x="2806" y="1657"/>
                  </a:lnTo>
                  <a:lnTo>
                    <a:pt x="2785" y="1732"/>
                  </a:lnTo>
                  <a:lnTo>
                    <a:pt x="2776" y="1793"/>
                  </a:lnTo>
                  <a:lnTo>
                    <a:pt x="2872" y="1777"/>
                  </a:lnTo>
                  <a:lnTo>
                    <a:pt x="2966" y="1812"/>
                  </a:lnTo>
                  <a:lnTo>
                    <a:pt x="3010" y="1842"/>
                  </a:lnTo>
                  <a:lnTo>
                    <a:pt x="3032" y="1880"/>
                  </a:lnTo>
                  <a:lnTo>
                    <a:pt x="3098" y="1903"/>
                  </a:lnTo>
                  <a:lnTo>
                    <a:pt x="3146" y="1937"/>
                  </a:lnTo>
                  <a:lnTo>
                    <a:pt x="3247" y="1941"/>
                  </a:lnTo>
                  <a:lnTo>
                    <a:pt x="3311" y="1949"/>
                  </a:lnTo>
                  <a:lnTo>
                    <a:pt x="3264" y="2020"/>
                  </a:lnTo>
                  <a:lnTo>
                    <a:pt x="3242" y="2102"/>
                  </a:lnTo>
                  <a:lnTo>
                    <a:pt x="3244" y="2194"/>
                  </a:lnTo>
                  <a:lnTo>
                    <a:pt x="3304" y="2272"/>
                  </a:lnTo>
                  <a:lnTo>
                    <a:pt x="3366" y="2245"/>
                  </a:lnTo>
                  <a:lnTo>
                    <a:pt x="3439" y="2160"/>
                  </a:lnTo>
                  <a:lnTo>
                    <a:pt x="3468" y="2031"/>
                  </a:lnTo>
                  <a:lnTo>
                    <a:pt x="3445" y="1988"/>
                  </a:lnTo>
                  <a:lnTo>
                    <a:pt x="3565" y="1950"/>
                  </a:lnTo>
                  <a:lnTo>
                    <a:pt x="3664" y="1893"/>
                  </a:lnTo>
                  <a:lnTo>
                    <a:pt x="3727" y="1837"/>
                  </a:lnTo>
                  <a:lnTo>
                    <a:pt x="3750" y="1783"/>
                  </a:lnTo>
                  <a:lnTo>
                    <a:pt x="3744" y="1715"/>
                  </a:lnTo>
                  <a:lnTo>
                    <a:pt x="3702" y="1655"/>
                  </a:lnTo>
                  <a:lnTo>
                    <a:pt x="3820" y="1572"/>
                  </a:lnTo>
                  <a:lnTo>
                    <a:pt x="3835" y="1501"/>
                  </a:lnTo>
                  <a:lnTo>
                    <a:pt x="3888" y="1379"/>
                  </a:lnTo>
                  <a:lnTo>
                    <a:pt x="3939" y="1361"/>
                  </a:lnTo>
                  <a:lnTo>
                    <a:pt x="4028" y="1382"/>
                  </a:lnTo>
                  <a:lnTo>
                    <a:pt x="4084" y="1390"/>
                  </a:lnTo>
                  <a:lnTo>
                    <a:pt x="4144" y="1370"/>
                  </a:lnTo>
                  <a:lnTo>
                    <a:pt x="4184" y="1396"/>
                  </a:lnTo>
                  <a:lnTo>
                    <a:pt x="4232" y="1441"/>
                  </a:lnTo>
                  <a:lnTo>
                    <a:pt x="4233" y="1471"/>
                  </a:lnTo>
                  <a:lnTo>
                    <a:pt x="4337" y="1477"/>
                  </a:lnTo>
                  <a:lnTo>
                    <a:pt x="4301" y="1543"/>
                  </a:lnTo>
                  <a:lnTo>
                    <a:pt x="4270" y="1643"/>
                  </a:lnTo>
                  <a:lnTo>
                    <a:pt x="4320" y="1656"/>
                  </a:lnTo>
                  <a:lnTo>
                    <a:pt x="4342" y="1702"/>
                  </a:lnTo>
                  <a:lnTo>
                    <a:pt x="4451" y="1658"/>
                  </a:lnTo>
                  <a:lnTo>
                    <a:pt x="4550" y="1571"/>
                  </a:lnTo>
                  <a:lnTo>
                    <a:pt x="4608" y="1534"/>
                  </a:lnTo>
                  <a:lnTo>
                    <a:pt x="4621" y="1605"/>
                  </a:lnTo>
                  <a:lnTo>
                    <a:pt x="4655" y="1706"/>
                  </a:lnTo>
                  <a:lnTo>
                    <a:pt x="4683" y="1802"/>
                  </a:lnTo>
                  <a:lnTo>
                    <a:pt x="4637" y="1853"/>
                  </a:lnTo>
                  <a:lnTo>
                    <a:pt x="4702" y="1898"/>
                  </a:lnTo>
                  <a:lnTo>
                    <a:pt x="4740" y="1945"/>
                  </a:lnTo>
                  <a:lnTo>
                    <a:pt x="4833" y="1966"/>
                  </a:lnTo>
                  <a:lnTo>
                    <a:pt x="4864" y="1992"/>
                  </a:lnTo>
                  <a:lnTo>
                    <a:pt x="4864" y="2061"/>
                  </a:lnTo>
                  <a:lnTo>
                    <a:pt x="4910" y="2072"/>
                  </a:lnTo>
                  <a:lnTo>
                    <a:pt x="4925" y="2102"/>
                  </a:lnTo>
                  <a:lnTo>
                    <a:pt x="4899" y="2195"/>
                  </a:lnTo>
                  <a:lnTo>
                    <a:pt x="4842" y="2226"/>
                  </a:lnTo>
                  <a:lnTo>
                    <a:pt x="4786" y="2254"/>
                  </a:lnTo>
                  <a:lnTo>
                    <a:pt x="4670" y="2284"/>
                  </a:lnTo>
                  <a:lnTo>
                    <a:pt x="4565" y="2352"/>
                  </a:lnTo>
                  <a:lnTo>
                    <a:pt x="4450" y="2365"/>
                  </a:lnTo>
                  <a:lnTo>
                    <a:pt x="4317" y="2348"/>
                  </a:lnTo>
                  <a:lnTo>
                    <a:pt x="4219" y="2347"/>
                  </a:lnTo>
                  <a:lnTo>
                    <a:pt x="4149" y="2353"/>
                  </a:lnTo>
                  <a:lnTo>
                    <a:pt x="4073" y="2412"/>
                  </a:lnTo>
                  <a:lnTo>
                    <a:pt x="3976" y="2449"/>
                  </a:lnTo>
                  <a:lnTo>
                    <a:pt x="3840" y="2559"/>
                  </a:lnTo>
                  <a:lnTo>
                    <a:pt x="3736" y="2636"/>
                  </a:lnTo>
                  <a:lnTo>
                    <a:pt x="3798" y="2622"/>
                  </a:lnTo>
                  <a:lnTo>
                    <a:pt x="3943" y="2513"/>
                  </a:lnTo>
                  <a:lnTo>
                    <a:pt x="4107" y="2444"/>
                  </a:lnTo>
                  <a:lnTo>
                    <a:pt x="4208" y="2435"/>
                  </a:lnTo>
                  <a:lnTo>
                    <a:pt x="4252" y="2476"/>
                  </a:lnTo>
                  <a:lnTo>
                    <a:pt x="4171" y="2532"/>
                  </a:lnTo>
                  <a:lnTo>
                    <a:pt x="4162" y="2622"/>
                  </a:lnTo>
                  <a:lnTo>
                    <a:pt x="4164" y="2685"/>
                  </a:lnTo>
                  <a:lnTo>
                    <a:pt x="4238" y="2727"/>
                  </a:lnTo>
                  <a:lnTo>
                    <a:pt x="4353" y="2715"/>
                  </a:lnTo>
                  <a:lnTo>
                    <a:pt x="4448" y="2621"/>
                  </a:lnTo>
                  <a:lnTo>
                    <a:pt x="4434" y="2681"/>
                  </a:lnTo>
                  <a:lnTo>
                    <a:pt x="4469" y="2712"/>
                  </a:lnTo>
                  <a:lnTo>
                    <a:pt x="4370" y="2766"/>
                  </a:lnTo>
                  <a:lnTo>
                    <a:pt x="4206" y="2816"/>
                  </a:lnTo>
                  <a:lnTo>
                    <a:pt x="4129" y="2850"/>
                  </a:lnTo>
                  <a:lnTo>
                    <a:pt x="4035" y="2911"/>
                  </a:lnTo>
                  <a:lnTo>
                    <a:pt x="3985" y="2905"/>
                  </a:lnTo>
                  <a:lnTo>
                    <a:pt x="4004" y="2834"/>
                  </a:lnTo>
                  <a:lnTo>
                    <a:pt x="4142" y="2764"/>
                  </a:lnTo>
                  <a:lnTo>
                    <a:pt x="4034" y="2767"/>
                  </a:lnTo>
                  <a:lnTo>
                    <a:pt x="3955" y="2777"/>
                  </a:lnTo>
                  <a:lnTo>
                    <a:pt x="3927" y="2730"/>
                  </a:lnTo>
                  <a:lnTo>
                    <a:pt x="3965" y="2616"/>
                  </a:lnTo>
                  <a:lnTo>
                    <a:pt x="3943" y="2592"/>
                  </a:lnTo>
                  <a:lnTo>
                    <a:pt x="3894" y="2606"/>
                  </a:lnTo>
                  <a:lnTo>
                    <a:pt x="3879" y="2584"/>
                  </a:lnTo>
                  <a:lnTo>
                    <a:pt x="3806" y="2647"/>
                  </a:lnTo>
                  <a:lnTo>
                    <a:pt x="3764" y="2712"/>
                  </a:lnTo>
                  <a:lnTo>
                    <a:pt x="3727" y="2750"/>
                  </a:lnTo>
                  <a:lnTo>
                    <a:pt x="3694" y="2763"/>
                  </a:lnTo>
                  <a:lnTo>
                    <a:pt x="3671" y="2767"/>
                  </a:lnTo>
                  <a:lnTo>
                    <a:pt x="3657" y="2788"/>
                  </a:lnTo>
                  <a:lnTo>
                    <a:pt x="3533" y="2788"/>
                  </a:lnTo>
                  <a:lnTo>
                    <a:pt x="3430" y="2789"/>
                  </a:lnTo>
                  <a:lnTo>
                    <a:pt x="3394" y="2804"/>
                  </a:lnTo>
                  <a:lnTo>
                    <a:pt x="3301" y="2864"/>
                  </a:lnTo>
                  <a:lnTo>
                    <a:pt x="3291" y="2871"/>
                  </a:lnTo>
                  <a:lnTo>
                    <a:pt x="3258" y="2904"/>
                  </a:lnTo>
                  <a:lnTo>
                    <a:pt x="3195" y="2904"/>
                  </a:lnTo>
                  <a:lnTo>
                    <a:pt x="3128" y="2904"/>
                  </a:lnTo>
                  <a:lnTo>
                    <a:pt x="3093" y="2917"/>
                  </a:lnTo>
                  <a:lnTo>
                    <a:pt x="3098" y="2934"/>
                  </a:lnTo>
                  <a:lnTo>
                    <a:pt x="3095" y="2960"/>
                  </a:lnTo>
                  <a:lnTo>
                    <a:pt x="3091" y="2968"/>
                  </a:lnTo>
                  <a:lnTo>
                    <a:pt x="2987" y="3010"/>
                  </a:lnTo>
                  <a:lnTo>
                    <a:pt x="2912" y="3023"/>
                  </a:lnTo>
                  <a:lnTo>
                    <a:pt x="2816" y="3068"/>
                  </a:lnTo>
                  <a:lnTo>
                    <a:pt x="2799" y="3068"/>
                  </a:lnTo>
                  <a:lnTo>
                    <a:pt x="2780" y="3055"/>
                  </a:lnTo>
                  <a:lnTo>
                    <a:pt x="2777" y="3043"/>
                  </a:lnTo>
                  <a:lnTo>
                    <a:pt x="2782" y="3034"/>
                  </a:lnTo>
                  <a:lnTo>
                    <a:pt x="2807" y="3005"/>
                  </a:lnTo>
                  <a:lnTo>
                    <a:pt x="2856" y="2958"/>
                  </a:lnTo>
                  <a:lnTo>
                    <a:pt x="2894" y="2909"/>
                  </a:lnTo>
                  <a:lnTo>
                    <a:pt x="2908" y="2836"/>
                  </a:lnTo>
                  <a:lnTo>
                    <a:pt x="2923" y="2760"/>
                  </a:lnTo>
                  <a:lnTo>
                    <a:pt x="2868" y="2720"/>
                  </a:lnTo>
                  <a:lnTo>
                    <a:pt x="2882" y="2705"/>
                  </a:lnTo>
                  <a:lnTo>
                    <a:pt x="2877" y="2695"/>
                  </a:lnTo>
                  <a:lnTo>
                    <a:pt x="2858" y="2695"/>
                  </a:lnTo>
                  <a:lnTo>
                    <a:pt x="2850" y="2682"/>
                  </a:lnTo>
                  <a:lnTo>
                    <a:pt x="2855" y="2662"/>
                  </a:lnTo>
                  <a:lnTo>
                    <a:pt x="2838" y="2671"/>
                  </a:lnTo>
                  <a:lnTo>
                    <a:pt x="2822" y="2668"/>
                  </a:lnTo>
                  <a:lnTo>
                    <a:pt x="2829" y="2660"/>
                  </a:lnTo>
                  <a:lnTo>
                    <a:pt x="2817" y="2652"/>
                  </a:lnTo>
                  <a:lnTo>
                    <a:pt x="2820" y="2630"/>
                  </a:lnTo>
                  <a:lnTo>
                    <a:pt x="2779" y="2603"/>
                  </a:lnTo>
                  <a:lnTo>
                    <a:pt x="2738" y="2575"/>
                  </a:lnTo>
                  <a:lnTo>
                    <a:pt x="2687" y="2543"/>
                  </a:lnTo>
                  <a:lnTo>
                    <a:pt x="2639" y="2513"/>
                  </a:lnTo>
                  <a:lnTo>
                    <a:pt x="2569" y="2536"/>
                  </a:lnTo>
                  <a:lnTo>
                    <a:pt x="2547" y="2537"/>
                  </a:lnTo>
                  <a:lnTo>
                    <a:pt x="2475" y="2515"/>
                  </a:lnTo>
                  <a:lnTo>
                    <a:pt x="2416" y="2526"/>
                  </a:lnTo>
                  <a:lnTo>
                    <a:pt x="2365" y="2500"/>
                  </a:lnTo>
                  <a:lnTo>
                    <a:pt x="2304" y="2487"/>
                  </a:lnTo>
                  <a:lnTo>
                    <a:pt x="2260" y="2482"/>
                  </a:lnTo>
                  <a:lnTo>
                    <a:pt x="2247" y="2468"/>
                  </a:lnTo>
                  <a:lnTo>
                    <a:pt x="2258" y="2422"/>
                  </a:lnTo>
                  <a:lnTo>
                    <a:pt x="2236" y="2423"/>
                  </a:lnTo>
                  <a:lnTo>
                    <a:pt x="2219" y="2455"/>
                  </a:lnTo>
                  <a:lnTo>
                    <a:pt x="2083" y="2455"/>
                  </a:lnTo>
                  <a:lnTo>
                    <a:pt x="1858" y="2455"/>
                  </a:lnTo>
                  <a:lnTo>
                    <a:pt x="1634" y="2455"/>
                  </a:lnTo>
                  <a:lnTo>
                    <a:pt x="1436" y="2455"/>
                  </a:lnTo>
                  <a:lnTo>
                    <a:pt x="1239" y="2455"/>
                  </a:lnTo>
                  <a:lnTo>
                    <a:pt x="1045" y="2455"/>
                  </a:lnTo>
                  <a:lnTo>
                    <a:pt x="844" y="2455"/>
                  </a:lnTo>
                  <a:lnTo>
                    <a:pt x="779" y="2455"/>
                  </a:lnTo>
                  <a:lnTo>
                    <a:pt x="584" y="2455"/>
                  </a:lnTo>
                  <a:lnTo>
                    <a:pt x="397" y="2455"/>
                  </a:lnTo>
                  <a:lnTo>
                    <a:pt x="388" y="2455"/>
                  </a:lnTo>
                  <a:lnTo>
                    <a:pt x="316" y="2373"/>
                  </a:lnTo>
                  <a:lnTo>
                    <a:pt x="294" y="2337"/>
                  </a:lnTo>
                  <a:lnTo>
                    <a:pt x="200" y="2303"/>
                  </a:lnTo>
                  <a:lnTo>
                    <a:pt x="217" y="2230"/>
                  </a:lnTo>
                  <a:lnTo>
                    <a:pt x="264" y="2180"/>
                  </a:lnTo>
                  <a:lnTo>
                    <a:pt x="209" y="2145"/>
                  </a:lnTo>
                  <a:lnTo>
                    <a:pt x="249" y="2079"/>
                  </a:lnTo>
                  <a:lnTo>
                    <a:pt x="220" y="2019"/>
                  </a:lnTo>
                  <a:lnTo>
                    <a:pt x="253" y="1977"/>
                  </a:lnTo>
                  <a:lnTo>
                    <a:pt x="320" y="1938"/>
                  </a:lnTo>
                  <a:lnTo>
                    <a:pt x="362" y="1887"/>
                  </a:lnTo>
                  <a:lnTo>
                    <a:pt x="300" y="1836"/>
                  </a:lnTo>
                  <a:lnTo>
                    <a:pt x="319" y="1744"/>
                  </a:lnTo>
                  <a:lnTo>
                    <a:pt x="333" y="1687"/>
                  </a:lnTo>
                  <a:lnTo>
                    <a:pt x="311" y="1651"/>
                  </a:lnTo>
                  <a:lnTo>
                    <a:pt x="302" y="1618"/>
                  </a:lnTo>
                  <a:lnTo>
                    <a:pt x="309" y="1577"/>
                  </a:lnTo>
                  <a:lnTo>
                    <a:pt x="224" y="1603"/>
                  </a:lnTo>
                  <a:lnTo>
                    <a:pt x="121" y="1647"/>
                  </a:lnTo>
                  <a:lnTo>
                    <a:pt x="119" y="1595"/>
                  </a:lnTo>
                  <a:lnTo>
                    <a:pt x="111" y="1561"/>
                  </a:lnTo>
                  <a:lnTo>
                    <a:pt x="75" y="1539"/>
                  </a:lnTo>
                  <a:lnTo>
                    <a:pt x="18" y="1536"/>
                  </a:lnTo>
                  <a:lnTo>
                    <a:pt x="510" y="1099"/>
                  </a:lnTo>
                  <a:lnTo>
                    <a:pt x="854" y="828"/>
                  </a:lnTo>
                  <a:lnTo>
                    <a:pt x="933" y="845"/>
                  </a:lnTo>
                  <a:lnTo>
                    <a:pt x="974" y="880"/>
                  </a:lnTo>
                  <a:lnTo>
                    <a:pt x="1022" y="886"/>
                  </a:lnTo>
                  <a:lnTo>
                    <a:pt x="1108" y="856"/>
                  </a:lnTo>
                  <a:lnTo>
                    <a:pt x="1202" y="834"/>
                  </a:lnTo>
                  <a:lnTo>
                    <a:pt x="1272" y="843"/>
                  </a:lnTo>
                  <a:lnTo>
                    <a:pt x="1392" y="812"/>
                  </a:lnTo>
                  <a:lnTo>
                    <a:pt x="1502" y="794"/>
                  </a:lnTo>
                  <a:lnTo>
                    <a:pt x="1503" y="823"/>
                  </a:lnTo>
                  <a:lnTo>
                    <a:pt x="1564" y="807"/>
                  </a:lnTo>
                  <a:lnTo>
                    <a:pt x="1617" y="774"/>
                  </a:lnTo>
                  <a:lnTo>
                    <a:pt x="1644" y="781"/>
                  </a:lnTo>
                  <a:lnTo>
                    <a:pt x="1659" y="845"/>
                  </a:lnTo>
                  <a:lnTo>
                    <a:pt x="1788" y="796"/>
                  </a:lnTo>
                  <a:lnTo>
                    <a:pt x="1732" y="850"/>
                  </a:lnTo>
                  <a:lnTo>
                    <a:pt x="1812" y="839"/>
                  </a:lnTo>
                  <a:lnTo>
                    <a:pt x="1857" y="818"/>
                  </a:lnTo>
                  <a:lnTo>
                    <a:pt x="1917" y="822"/>
                  </a:lnTo>
                  <a:lnTo>
                    <a:pt x="1966" y="852"/>
                  </a:lnTo>
                  <a:lnTo>
                    <a:pt x="2065" y="878"/>
                  </a:lnTo>
                  <a:lnTo>
                    <a:pt x="2127" y="890"/>
                  </a:lnTo>
                  <a:lnTo>
                    <a:pt x="2185" y="886"/>
                  </a:lnTo>
                  <a:lnTo>
                    <a:pt x="2220" y="922"/>
                  </a:lnTo>
                  <a:lnTo>
                    <a:pt x="2105" y="958"/>
                  </a:lnTo>
                  <a:lnTo>
                    <a:pt x="2189" y="974"/>
                  </a:lnTo>
                  <a:lnTo>
                    <a:pt x="2347" y="965"/>
                  </a:lnTo>
                  <a:lnTo>
                    <a:pt x="2407" y="953"/>
                  </a:lnTo>
                  <a:lnTo>
                    <a:pt x="2423" y="997"/>
                  </a:lnTo>
                  <a:lnTo>
                    <a:pt x="2520" y="960"/>
                  </a:lnTo>
                  <a:lnTo>
                    <a:pt x="2494" y="929"/>
                  </a:lnTo>
                  <a:lnTo>
                    <a:pt x="2554" y="904"/>
                  </a:lnTo>
                  <a:lnTo>
                    <a:pt x="2624" y="901"/>
                  </a:lnTo>
                  <a:lnTo>
                    <a:pt x="2675" y="893"/>
                  </a:lnTo>
                  <a:lnTo>
                    <a:pt x="2702" y="911"/>
                  </a:lnTo>
                  <a:lnTo>
                    <a:pt x="2720" y="950"/>
                  </a:lnTo>
                  <a:lnTo>
                    <a:pt x="2787" y="944"/>
                  </a:lnTo>
                  <a:lnTo>
                    <a:pt x="2854" y="977"/>
                  </a:lnTo>
                  <a:lnTo>
                    <a:pt x="2951" y="965"/>
                  </a:lnTo>
                  <a:lnTo>
                    <a:pt x="3030" y="967"/>
                  </a:lnTo>
                  <a:lnTo>
                    <a:pt x="3064" y="922"/>
                  </a:lnTo>
                  <a:lnTo>
                    <a:pt x="3124" y="909"/>
                  </a:lnTo>
                  <a:lnTo>
                    <a:pt x="3188" y="934"/>
                  </a:lnTo>
                  <a:lnTo>
                    <a:pt x="3128" y="1003"/>
                  </a:lnTo>
                  <a:lnTo>
                    <a:pt x="3213" y="945"/>
                  </a:lnTo>
                  <a:lnTo>
                    <a:pt x="3256" y="947"/>
                  </a:lnTo>
                  <a:lnTo>
                    <a:pt x="3344" y="874"/>
                  </a:lnTo>
                  <a:lnTo>
                    <a:pt x="3325" y="830"/>
                  </a:lnTo>
                  <a:lnTo>
                    <a:pt x="3288" y="801"/>
                  </a:lnTo>
                  <a:lnTo>
                    <a:pt x="3365" y="724"/>
                  </a:lnTo>
                  <a:lnTo>
                    <a:pt x="3475" y="674"/>
                  </a:lnTo>
                  <a:lnTo>
                    <a:pt x="3534" y="685"/>
                  </a:lnTo>
                  <a:lnTo>
                    <a:pt x="3559" y="715"/>
                  </a:lnTo>
                  <a:lnTo>
                    <a:pt x="3561" y="794"/>
                  </a:lnTo>
                  <a:lnTo>
                    <a:pt x="3483" y="829"/>
                  </a:lnTo>
                  <a:lnTo>
                    <a:pt x="3571" y="843"/>
                  </a:lnTo>
                  <a:moveTo>
                    <a:pt x="3269" y="871"/>
                  </a:moveTo>
                  <a:lnTo>
                    <a:pt x="3213" y="896"/>
                  </a:lnTo>
                  <a:lnTo>
                    <a:pt x="3159" y="875"/>
                  </a:lnTo>
                  <a:lnTo>
                    <a:pt x="3107" y="882"/>
                  </a:lnTo>
                  <a:lnTo>
                    <a:pt x="3062" y="850"/>
                  </a:lnTo>
                  <a:lnTo>
                    <a:pt x="3131" y="828"/>
                  </a:lnTo>
                  <a:lnTo>
                    <a:pt x="3197" y="797"/>
                  </a:lnTo>
                  <a:lnTo>
                    <a:pt x="3236" y="818"/>
                  </a:lnTo>
                  <a:lnTo>
                    <a:pt x="3257" y="830"/>
                  </a:lnTo>
                  <a:lnTo>
                    <a:pt x="3261" y="844"/>
                  </a:lnTo>
                  <a:lnTo>
                    <a:pt x="3269" y="871"/>
                  </a:lnTo>
                  <a:moveTo>
                    <a:pt x="4250" y="1014"/>
                  </a:moveTo>
                  <a:lnTo>
                    <a:pt x="4184" y="1017"/>
                  </a:lnTo>
                  <a:lnTo>
                    <a:pt x="4195" y="981"/>
                  </a:lnTo>
                  <a:lnTo>
                    <a:pt x="4247" y="940"/>
                  </a:lnTo>
                  <a:lnTo>
                    <a:pt x="4305" y="930"/>
                  </a:lnTo>
                  <a:lnTo>
                    <a:pt x="4334" y="951"/>
                  </a:lnTo>
                  <a:lnTo>
                    <a:pt x="4313" y="982"/>
                  </a:lnTo>
                  <a:lnTo>
                    <a:pt x="4300" y="992"/>
                  </a:lnTo>
                  <a:lnTo>
                    <a:pt x="4250" y="1014"/>
                  </a:lnTo>
                  <a:moveTo>
                    <a:pt x="3649" y="1125"/>
                  </a:moveTo>
                  <a:lnTo>
                    <a:pt x="3636" y="1158"/>
                  </a:lnTo>
                  <a:lnTo>
                    <a:pt x="3673" y="1146"/>
                  </a:lnTo>
                  <a:lnTo>
                    <a:pt x="3692" y="1166"/>
                  </a:lnTo>
                  <a:lnTo>
                    <a:pt x="3737" y="1192"/>
                  </a:lnTo>
                  <a:lnTo>
                    <a:pt x="3787" y="1215"/>
                  </a:lnTo>
                  <a:lnTo>
                    <a:pt x="3768" y="1251"/>
                  </a:lnTo>
                  <a:lnTo>
                    <a:pt x="3814" y="1246"/>
                  </a:lnTo>
                  <a:lnTo>
                    <a:pt x="3839" y="1271"/>
                  </a:lnTo>
                  <a:lnTo>
                    <a:pt x="3772" y="1295"/>
                  </a:lnTo>
                  <a:lnTo>
                    <a:pt x="3693" y="1277"/>
                  </a:lnTo>
                  <a:lnTo>
                    <a:pt x="3684" y="1242"/>
                  </a:lnTo>
                  <a:lnTo>
                    <a:pt x="3599" y="1283"/>
                  </a:lnTo>
                  <a:lnTo>
                    <a:pt x="3489" y="1323"/>
                  </a:lnTo>
                  <a:lnTo>
                    <a:pt x="3500" y="1278"/>
                  </a:lnTo>
                  <a:lnTo>
                    <a:pt x="3416" y="1285"/>
                  </a:lnTo>
                  <a:lnTo>
                    <a:pt x="3493" y="1247"/>
                  </a:lnTo>
                  <a:lnTo>
                    <a:pt x="3543" y="1187"/>
                  </a:lnTo>
                  <a:lnTo>
                    <a:pt x="3612" y="1118"/>
                  </a:lnTo>
                  <a:lnTo>
                    <a:pt x="3649" y="1125"/>
                  </a:lnTo>
                  <a:moveTo>
                    <a:pt x="3684" y="1349"/>
                  </a:moveTo>
                  <a:lnTo>
                    <a:pt x="3588" y="1392"/>
                  </a:lnTo>
                  <a:lnTo>
                    <a:pt x="3547" y="1390"/>
                  </a:lnTo>
                  <a:lnTo>
                    <a:pt x="3548" y="1369"/>
                  </a:lnTo>
                  <a:lnTo>
                    <a:pt x="3615" y="1333"/>
                  </a:lnTo>
                  <a:lnTo>
                    <a:pt x="3695" y="1334"/>
                  </a:lnTo>
                  <a:lnTo>
                    <a:pt x="3684" y="1349"/>
                  </a:lnTo>
                  <a:moveTo>
                    <a:pt x="3812" y="1392"/>
                  </a:moveTo>
                  <a:lnTo>
                    <a:pt x="3764" y="1432"/>
                  </a:lnTo>
                  <a:lnTo>
                    <a:pt x="3741" y="1426"/>
                  </a:lnTo>
                  <a:lnTo>
                    <a:pt x="3740" y="1403"/>
                  </a:lnTo>
                  <a:lnTo>
                    <a:pt x="3746" y="1397"/>
                  </a:lnTo>
                  <a:lnTo>
                    <a:pt x="3783" y="1374"/>
                  </a:lnTo>
                  <a:lnTo>
                    <a:pt x="3807" y="1376"/>
                  </a:lnTo>
                  <a:lnTo>
                    <a:pt x="3812" y="1392"/>
                  </a:lnTo>
                  <a:moveTo>
                    <a:pt x="43" y="2029"/>
                  </a:moveTo>
                  <a:lnTo>
                    <a:pt x="64" y="2040"/>
                  </a:lnTo>
                  <a:lnTo>
                    <a:pt x="130" y="2033"/>
                  </a:lnTo>
                  <a:lnTo>
                    <a:pt x="37" y="2126"/>
                  </a:lnTo>
                  <a:lnTo>
                    <a:pt x="41" y="2192"/>
                  </a:lnTo>
                  <a:lnTo>
                    <a:pt x="15" y="2192"/>
                  </a:lnTo>
                  <a:lnTo>
                    <a:pt x="6" y="2154"/>
                  </a:lnTo>
                  <a:lnTo>
                    <a:pt x="12" y="2116"/>
                  </a:lnTo>
                  <a:lnTo>
                    <a:pt x="0" y="2091"/>
                  </a:lnTo>
                  <a:lnTo>
                    <a:pt x="18" y="2055"/>
                  </a:lnTo>
                  <a:lnTo>
                    <a:pt x="43" y="2029"/>
                  </a:lnTo>
                  <a:moveTo>
                    <a:pt x="4831" y="2315"/>
                  </a:moveTo>
                  <a:lnTo>
                    <a:pt x="4766" y="2387"/>
                  </a:lnTo>
                  <a:lnTo>
                    <a:pt x="4817" y="2359"/>
                  </a:lnTo>
                  <a:lnTo>
                    <a:pt x="4855" y="2377"/>
                  </a:lnTo>
                  <a:lnTo>
                    <a:pt x="4824" y="2406"/>
                  </a:lnTo>
                  <a:lnTo>
                    <a:pt x="4875" y="2429"/>
                  </a:lnTo>
                  <a:lnTo>
                    <a:pt x="4911" y="2409"/>
                  </a:lnTo>
                  <a:lnTo>
                    <a:pt x="4969" y="2434"/>
                  </a:lnTo>
                  <a:lnTo>
                    <a:pt x="4932" y="2495"/>
                  </a:lnTo>
                  <a:lnTo>
                    <a:pt x="4982" y="2481"/>
                  </a:lnTo>
                  <a:lnTo>
                    <a:pt x="4978" y="2525"/>
                  </a:lnTo>
                  <a:lnTo>
                    <a:pt x="4985" y="2577"/>
                  </a:lnTo>
                  <a:lnTo>
                    <a:pt x="4937" y="2650"/>
                  </a:lnTo>
                  <a:lnTo>
                    <a:pt x="4906" y="2653"/>
                  </a:lnTo>
                  <a:lnTo>
                    <a:pt x="4866" y="2637"/>
                  </a:lnTo>
                  <a:lnTo>
                    <a:pt x="4899" y="2569"/>
                  </a:lnTo>
                  <a:lnTo>
                    <a:pt x="4884" y="2559"/>
                  </a:lnTo>
                  <a:lnTo>
                    <a:pt x="4786" y="2631"/>
                  </a:lnTo>
                  <a:lnTo>
                    <a:pt x="4747" y="2628"/>
                  </a:lnTo>
                  <a:lnTo>
                    <a:pt x="4805" y="2589"/>
                  </a:lnTo>
                  <a:lnTo>
                    <a:pt x="4747" y="2569"/>
                  </a:lnTo>
                  <a:lnTo>
                    <a:pt x="4675" y="2574"/>
                  </a:lnTo>
                  <a:lnTo>
                    <a:pt x="4546" y="2571"/>
                  </a:lnTo>
                  <a:lnTo>
                    <a:pt x="4544" y="2546"/>
                  </a:lnTo>
                  <a:lnTo>
                    <a:pt x="4594" y="2517"/>
                  </a:lnTo>
                  <a:lnTo>
                    <a:pt x="4572" y="2494"/>
                  </a:lnTo>
                  <a:lnTo>
                    <a:pt x="4643" y="2444"/>
                  </a:lnTo>
                  <a:lnTo>
                    <a:pt x="4753" y="2312"/>
                  </a:lnTo>
                  <a:lnTo>
                    <a:pt x="4808" y="2265"/>
                  </a:lnTo>
                  <a:lnTo>
                    <a:pt x="4873" y="2237"/>
                  </a:lnTo>
                  <a:lnTo>
                    <a:pt x="4902" y="2241"/>
                  </a:lnTo>
                  <a:lnTo>
                    <a:pt x="4883" y="2263"/>
                  </a:lnTo>
                  <a:lnTo>
                    <a:pt x="4831" y="2315"/>
                  </a:lnTo>
                  <a:moveTo>
                    <a:pt x="326" y="2496"/>
                  </a:moveTo>
                  <a:lnTo>
                    <a:pt x="285" y="2507"/>
                  </a:lnTo>
                  <a:lnTo>
                    <a:pt x="202" y="2469"/>
                  </a:lnTo>
                  <a:lnTo>
                    <a:pt x="202" y="2440"/>
                  </a:lnTo>
                  <a:lnTo>
                    <a:pt x="163" y="2411"/>
                  </a:lnTo>
                  <a:lnTo>
                    <a:pt x="167" y="2387"/>
                  </a:lnTo>
                  <a:lnTo>
                    <a:pt x="110" y="2372"/>
                  </a:lnTo>
                  <a:lnTo>
                    <a:pt x="117" y="2327"/>
                  </a:lnTo>
                  <a:lnTo>
                    <a:pt x="137" y="2308"/>
                  </a:lnTo>
                  <a:lnTo>
                    <a:pt x="192" y="2326"/>
                  </a:lnTo>
                  <a:lnTo>
                    <a:pt x="223" y="2339"/>
                  </a:lnTo>
                  <a:lnTo>
                    <a:pt x="278" y="2347"/>
                  </a:lnTo>
                  <a:lnTo>
                    <a:pt x="281" y="2376"/>
                  </a:lnTo>
                  <a:lnTo>
                    <a:pt x="286" y="2415"/>
                  </a:lnTo>
                  <a:lnTo>
                    <a:pt x="329" y="2450"/>
                  </a:lnTo>
                  <a:lnTo>
                    <a:pt x="326" y="2496"/>
                  </a:lnTo>
                  <a:moveTo>
                    <a:pt x="4418" y="2446"/>
                  </a:moveTo>
                  <a:lnTo>
                    <a:pt x="4385" y="2448"/>
                  </a:lnTo>
                  <a:lnTo>
                    <a:pt x="4309" y="2422"/>
                  </a:lnTo>
                  <a:lnTo>
                    <a:pt x="4262" y="2382"/>
                  </a:lnTo>
                  <a:lnTo>
                    <a:pt x="4287" y="2375"/>
                  </a:lnTo>
                  <a:lnTo>
                    <a:pt x="4366" y="2396"/>
                  </a:lnTo>
                  <a:lnTo>
                    <a:pt x="4421" y="2431"/>
                  </a:lnTo>
                  <a:lnTo>
                    <a:pt x="4418" y="2446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6" name="Freeform 255"/>
            <p:cNvSpPr>
              <a:spLocks/>
            </p:cNvSpPr>
            <p:nvPr/>
          </p:nvSpPr>
          <p:spPr bwMode="auto">
            <a:xfrm>
              <a:off x="5452345" y="2600892"/>
              <a:ext cx="137233" cy="81180"/>
            </a:xfrm>
            <a:custGeom>
              <a:avLst/>
              <a:gdLst>
                <a:gd name="T0" fmla="*/ 57 w 71"/>
                <a:gd name="T1" fmla="*/ 6 h 42"/>
                <a:gd name="T2" fmla="*/ 58 w 71"/>
                <a:gd name="T3" fmla="*/ 10 h 42"/>
                <a:gd name="T4" fmla="*/ 56 w 71"/>
                <a:gd name="T5" fmla="*/ 15 h 42"/>
                <a:gd name="T6" fmla="*/ 63 w 71"/>
                <a:gd name="T7" fmla="*/ 19 h 42"/>
                <a:gd name="T8" fmla="*/ 71 w 71"/>
                <a:gd name="T9" fmla="*/ 19 h 42"/>
                <a:gd name="T10" fmla="*/ 71 w 71"/>
                <a:gd name="T11" fmla="*/ 27 h 42"/>
                <a:gd name="T12" fmla="*/ 64 w 71"/>
                <a:gd name="T13" fmla="*/ 31 h 42"/>
                <a:gd name="T14" fmla="*/ 51 w 71"/>
                <a:gd name="T15" fmla="*/ 28 h 42"/>
                <a:gd name="T16" fmla="*/ 48 w 71"/>
                <a:gd name="T17" fmla="*/ 37 h 42"/>
                <a:gd name="T18" fmla="*/ 40 w 71"/>
                <a:gd name="T19" fmla="*/ 37 h 42"/>
                <a:gd name="T20" fmla="*/ 38 w 71"/>
                <a:gd name="T21" fmla="*/ 34 h 42"/>
                <a:gd name="T22" fmla="*/ 29 w 71"/>
                <a:gd name="T23" fmla="*/ 41 h 42"/>
                <a:gd name="T24" fmla="*/ 21 w 71"/>
                <a:gd name="T25" fmla="*/ 42 h 42"/>
                <a:gd name="T26" fmla="*/ 13 w 71"/>
                <a:gd name="T27" fmla="*/ 38 h 42"/>
                <a:gd name="T28" fmla="*/ 8 w 71"/>
                <a:gd name="T29" fmla="*/ 29 h 42"/>
                <a:gd name="T30" fmla="*/ 0 w 71"/>
                <a:gd name="T31" fmla="*/ 32 h 42"/>
                <a:gd name="T32" fmla="*/ 0 w 71"/>
                <a:gd name="T33" fmla="*/ 22 h 42"/>
                <a:gd name="T34" fmla="*/ 11 w 71"/>
                <a:gd name="T35" fmla="*/ 11 h 42"/>
                <a:gd name="T36" fmla="*/ 11 w 71"/>
                <a:gd name="T37" fmla="*/ 6 h 42"/>
                <a:gd name="T38" fmla="*/ 18 w 71"/>
                <a:gd name="T39" fmla="*/ 8 h 42"/>
                <a:gd name="T40" fmla="*/ 22 w 71"/>
                <a:gd name="T41" fmla="*/ 4 h 42"/>
                <a:gd name="T42" fmla="*/ 36 w 71"/>
                <a:gd name="T43" fmla="*/ 4 h 42"/>
                <a:gd name="T44" fmla="*/ 40 w 71"/>
                <a:gd name="T45" fmla="*/ 0 h 42"/>
                <a:gd name="T46" fmla="*/ 57 w 71"/>
                <a:gd name="T47" fmla="*/ 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1" h="42">
                  <a:moveTo>
                    <a:pt x="57" y="6"/>
                  </a:moveTo>
                  <a:lnTo>
                    <a:pt x="58" y="10"/>
                  </a:lnTo>
                  <a:lnTo>
                    <a:pt x="56" y="15"/>
                  </a:lnTo>
                  <a:lnTo>
                    <a:pt x="63" y="19"/>
                  </a:lnTo>
                  <a:lnTo>
                    <a:pt x="71" y="19"/>
                  </a:lnTo>
                  <a:lnTo>
                    <a:pt x="71" y="27"/>
                  </a:lnTo>
                  <a:lnTo>
                    <a:pt x="64" y="31"/>
                  </a:lnTo>
                  <a:lnTo>
                    <a:pt x="51" y="28"/>
                  </a:lnTo>
                  <a:lnTo>
                    <a:pt x="48" y="37"/>
                  </a:lnTo>
                  <a:lnTo>
                    <a:pt x="40" y="37"/>
                  </a:lnTo>
                  <a:lnTo>
                    <a:pt x="38" y="34"/>
                  </a:lnTo>
                  <a:lnTo>
                    <a:pt x="29" y="41"/>
                  </a:lnTo>
                  <a:lnTo>
                    <a:pt x="21" y="42"/>
                  </a:lnTo>
                  <a:lnTo>
                    <a:pt x="13" y="38"/>
                  </a:lnTo>
                  <a:lnTo>
                    <a:pt x="8" y="29"/>
                  </a:lnTo>
                  <a:lnTo>
                    <a:pt x="0" y="32"/>
                  </a:lnTo>
                  <a:lnTo>
                    <a:pt x="0" y="22"/>
                  </a:lnTo>
                  <a:lnTo>
                    <a:pt x="11" y="11"/>
                  </a:lnTo>
                  <a:lnTo>
                    <a:pt x="11" y="6"/>
                  </a:lnTo>
                  <a:lnTo>
                    <a:pt x="18" y="8"/>
                  </a:lnTo>
                  <a:lnTo>
                    <a:pt x="22" y="4"/>
                  </a:lnTo>
                  <a:lnTo>
                    <a:pt x="36" y="4"/>
                  </a:lnTo>
                  <a:lnTo>
                    <a:pt x="40" y="0"/>
                  </a:lnTo>
                  <a:lnTo>
                    <a:pt x="57" y="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7" name="Freeform 256"/>
            <p:cNvSpPr>
              <a:spLocks noEditPoints="1"/>
            </p:cNvSpPr>
            <p:nvPr/>
          </p:nvSpPr>
          <p:spPr bwMode="auto">
            <a:xfrm>
              <a:off x="2798549" y="5221830"/>
              <a:ext cx="471614" cy="1509553"/>
            </a:xfrm>
            <a:custGeom>
              <a:avLst/>
              <a:gdLst>
                <a:gd name="T0" fmla="*/ 233 w 999"/>
                <a:gd name="T1" fmla="*/ 450 h 3202"/>
                <a:gd name="T2" fmla="*/ 296 w 999"/>
                <a:gd name="T3" fmla="*/ 460 h 3202"/>
                <a:gd name="T4" fmla="*/ 208 w 999"/>
                <a:gd name="T5" fmla="*/ 590 h 3202"/>
                <a:gd name="T6" fmla="*/ 221 w 999"/>
                <a:gd name="T7" fmla="*/ 759 h 3202"/>
                <a:gd name="T8" fmla="*/ 205 w 999"/>
                <a:gd name="T9" fmla="*/ 846 h 3202"/>
                <a:gd name="T10" fmla="*/ 159 w 999"/>
                <a:gd name="T11" fmla="*/ 1003 h 3202"/>
                <a:gd name="T12" fmla="*/ 154 w 999"/>
                <a:gd name="T13" fmla="*/ 1173 h 3202"/>
                <a:gd name="T14" fmla="*/ 239 w 999"/>
                <a:gd name="T15" fmla="*/ 1335 h 3202"/>
                <a:gd name="T16" fmla="*/ 234 w 999"/>
                <a:gd name="T17" fmla="*/ 1496 h 3202"/>
                <a:gd name="T18" fmla="*/ 212 w 999"/>
                <a:gd name="T19" fmla="*/ 1622 h 3202"/>
                <a:gd name="T20" fmla="*/ 275 w 999"/>
                <a:gd name="T21" fmla="*/ 1782 h 3202"/>
                <a:gd name="T22" fmla="*/ 244 w 999"/>
                <a:gd name="T23" fmla="*/ 1888 h 3202"/>
                <a:gd name="T24" fmla="*/ 295 w 999"/>
                <a:gd name="T25" fmla="*/ 2078 h 3202"/>
                <a:gd name="T26" fmla="*/ 319 w 999"/>
                <a:gd name="T27" fmla="*/ 2192 h 3202"/>
                <a:gd name="T28" fmla="*/ 349 w 999"/>
                <a:gd name="T29" fmla="*/ 2259 h 3202"/>
                <a:gd name="T30" fmla="*/ 404 w 999"/>
                <a:gd name="T31" fmla="*/ 2307 h 3202"/>
                <a:gd name="T32" fmla="*/ 404 w 999"/>
                <a:gd name="T33" fmla="*/ 2372 h 3202"/>
                <a:gd name="T34" fmla="*/ 409 w 999"/>
                <a:gd name="T35" fmla="*/ 2554 h 3202"/>
                <a:gd name="T36" fmla="*/ 431 w 999"/>
                <a:gd name="T37" fmla="*/ 2649 h 3202"/>
                <a:gd name="T38" fmla="*/ 436 w 999"/>
                <a:gd name="T39" fmla="*/ 2774 h 3202"/>
                <a:gd name="T40" fmla="*/ 513 w 999"/>
                <a:gd name="T41" fmla="*/ 2798 h 3202"/>
                <a:gd name="T42" fmla="*/ 583 w 999"/>
                <a:gd name="T43" fmla="*/ 2908 h 3202"/>
                <a:gd name="T44" fmla="*/ 808 w 999"/>
                <a:gd name="T45" fmla="*/ 2932 h 3202"/>
                <a:gd name="T46" fmla="*/ 728 w 999"/>
                <a:gd name="T47" fmla="*/ 2952 h 3202"/>
                <a:gd name="T48" fmla="*/ 706 w 999"/>
                <a:gd name="T49" fmla="*/ 3058 h 3202"/>
                <a:gd name="T50" fmla="*/ 596 w 999"/>
                <a:gd name="T51" fmla="*/ 3033 h 3202"/>
                <a:gd name="T52" fmla="*/ 498 w 999"/>
                <a:gd name="T53" fmla="*/ 2976 h 3202"/>
                <a:gd name="T54" fmla="*/ 354 w 999"/>
                <a:gd name="T55" fmla="*/ 2877 h 3202"/>
                <a:gd name="T56" fmla="*/ 296 w 999"/>
                <a:gd name="T57" fmla="*/ 2774 h 3202"/>
                <a:gd name="T58" fmla="*/ 226 w 999"/>
                <a:gd name="T59" fmla="*/ 2552 h 3202"/>
                <a:gd name="T60" fmla="*/ 162 w 999"/>
                <a:gd name="T61" fmla="*/ 2463 h 3202"/>
                <a:gd name="T62" fmla="*/ 173 w 999"/>
                <a:gd name="T63" fmla="*/ 2250 h 3202"/>
                <a:gd name="T64" fmla="*/ 237 w 999"/>
                <a:gd name="T65" fmla="*/ 2105 h 3202"/>
                <a:gd name="T66" fmla="*/ 196 w 999"/>
                <a:gd name="T67" fmla="*/ 2188 h 3202"/>
                <a:gd name="T68" fmla="*/ 132 w 999"/>
                <a:gd name="T69" fmla="*/ 2056 h 3202"/>
                <a:gd name="T70" fmla="*/ 124 w 999"/>
                <a:gd name="T71" fmla="*/ 1842 h 3202"/>
                <a:gd name="T72" fmla="*/ 50 w 999"/>
                <a:gd name="T73" fmla="*/ 1664 h 3202"/>
                <a:gd name="T74" fmla="*/ 88 w 999"/>
                <a:gd name="T75" fmla="*/ 1524 h 3202"/>
                <a:gd name="T76" fmla="*/ 107 w 999"/>
                <a:gd name="T77" fmla="*/ 1262 h 3202"/>
                <a:gd name="T78" fmla="*/ 72 w 999"/>
                <a:gd name="T79" fmla="*/ 1065 h 3202"/>
                <a:gd name="T80" fmla="*/ 68 w 999"/>
                <a:gd name="T81" fmla="*/ 856 h 3202"/>
                <a:gd name="T82" fmla="*/ 52 w 999"/>
                <a:gd name="T83" fmla="*/ 515 h 3202"/>
                <a:gd name="T84" fmla="*/ 28 w 999"/>
                <a:gd name="T85" fmla="*/ 185 h 3202"/>
                <a:gd name="T86" fmla="*/ 36 w 999"/>
                <a:gd name="T87" fmla="*/ 43 h 3202"/>
                <a:gd name="T88" fmla="*/ 93 w 999"/>
                <a:gd name="T89" fmla="*/ 57 h 3202"/>
                <a:gd name="T90" fmla="*/ 152 w 999"/>
                <a:gd name="T91" fmla="*/ 155 h 3202"/>
                <a:gd name="T92" fmla="*/ 189 w 999"/>
                <a:gd name="T93" fmla="*/ 333 h 3202"/>
                <a:gd name="T94" fmla="*/ 893 w 999"/>
                <a:gd name="T95" fmla="*/ 3142 h 3202"/>
                <a:gd name="T96" fmla="*/ 999 w 999"/>
                <a:gd name="T97" fmla="*/ 3144 h 3202"/>
                <a:gd name="T98" fmla="*/ 950 w 999"/>
                <a:gd name="T99" fmla="*/ 3202 h 3202"/>
                <a:gd name="T100" fmla="*/ 878 w 999"/>
                <a:gd name="T101" fmla="*/ 3193 h 3202"/>
                <a:gd name="T102" fmla="*/ 750 w 999"/>
                <a:gd name="T103" fmla="*/ 3157 h 3202"/>
                <a:gd name="T104" fmla="*/ 565 w 999"/>
                <a:gd name="T105" fmla="*/ 3068 h 3202"/>
                <a:gd name="T106" fmla="*/ 497 w 999"/>
                <a:gd name="T107" fmla="*/ 2993 h 3202"/>
                <a:gd name="T108" fmla="*/ 708 w 999"/>
                <a:gd name="T109" fmla="*/ 3077 h 3202"/>
                <a:gd name="T110" fmla="*/ 721 w 999"/>
                <a:gd name="T111" fmla="*/ 2984 h 3202"/>
                <a:gd name="T112" fmla="*/ 816 w 999"/>
                <a:gd name="T113" fmla="*/ 2960 h 3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99" h="3202">
                  <a:moveTo>
                    <a:pt x="189" y="333"/>
                  </a:moveTo>
                  <a:lnTo>
                    <a:pt x="233" y="450"/>
                  </a:lnTo>
                  <a:lnTo>
                    <a:pt x="284" y="439"/>
                  </a:lnTo>
                  <a:lnTo>
                    <a:pt x="296" y="460"/>
                  </a:lnTo>
                  <a:lnTo>
                    <a:pt x="282" y="548"/>
                  </a:lnTo>
                  <a:lnTo>
                    <a:pt x="208" y="590"/>
                  </a:lnTo>
                  <a:lnTo>
                    <a:pt x="231" y="732"/>
                  </a:lnTo>
                  <a:lnTo>
                    <a:pt x="221" y="759"/>
                  </a:lnTo>
                  <a:lnTo>
                    <a:pt x="248" y="793"/>
                  </a:lnTo>
                  <a:lnTo>
                    <a:pt x="205" y="846"/>
                  </a:lnTo>
                  <a:lnTo>
                    <a:pt x="171" y="926"/>
                  </a:lnTo>
                  <a:lnTo>
                    <a:pt x="159" y="1003"/>
                  </a:lnTo>
                  <a:lnTo>
                    <a:pt x="181" y="1085"/>
                  </a:lnTo>
                  <a:lnTo>
                    <a:pt x="154" y="1173"/>
                  </a:lnTo>
                  <a:lnTo>
                    <a:pt x="217" y="1319"/>
                  </a:lnTo>
                  <a:lnTo>
                    <a:pt x="239" y="1335"/>
                  </a:lnTo>
                  <a:lnTo>
                    <a:pt x="256" y="1413"/>
                  </a:lnTo>
                  <a:lnTo>
                    <a:pt x="234" y="1496"/>
                  </a:lnTo>
                  <a:lnTo>
                    <a:pt x="252" y="1566"/>
                  </a:lnTo>
                  <a:lnTo>
                    <a:pt x="212" y="1622"/>
                  </a:lnTo>
                  <a:lnTo>
                    <a:pt x="232" y="1700"/>
                  </a:lnTo>
                  <a:lnTo>
                    <a:pt x="275" y="1782"/>
                  </a:lnTo>
                  <a:lnTo>
                    <a:pt x="242" y="1813"/>
                  </a:lnTo>
                  <a:lnTo>
                    <a:pt x="244" y="1888"/>
                  </a:lnTo>
                  <a:lnTo>
                    <a:pt x="253" y="1975"/>
                  </a:lnTo>
                  <a:lnTo>
                    <a:pt x="295" y="2078"/>
                  </a:lnTo>
                  <a:lnTo>
                    <a:pt x="273" y="2095"/>
                  </a:lnTo>
                  <a:lnTo>
                    <a:pt x="319" y="2192"/>
                  </a:lnTo>
                  <a:lnTo>
                    <a:pt x="360" y="2224"/>
                  </a:lnTo>
                  <a:lnTo>
                    <a:pt x="349" y="2259"/>
                  </a:lnTo>
                  <a:lnTo>
                    <a:pt x="386" y="2276"/>
                  </a:lnTo>
                  <a:lnTo>
                    <a:pt x="404" y="2307"/>
                  </a:lnTo>
                  <a:lnTo>
                    <a:pt x="380" y="2323"/>
                  </a:lnTo>
                  <a:lnTo>
                    <a:pt x="404" y="2372"/>
                  </a:lnTo>
                  <a:lnTo>
                    <a:pt x="418" y="2483"/>
                  </a:lnTo>
                  <a:lnTo>
                    <a:pt x="409" y="2554"/>
                  </a:lnTo>
                  <a:lnTo>
                    <a:pt x="432" y="2596"/>
                  </a:lnTo>
                  <a:lnTo>
                    <a:pt x="431" y="2649"/>
                  </a:lnTo>
                  <a:lnTo>
                    <a:pt x="395" y="2686"/>
                  </a:lnTo>
                  <a:lnTo>
                    <a:pt x="436" y="2774"/>
                  </a:lnTo>
                  <a:lnTo>
                    <a:pt x="471" y="2804"/>
                  </a:lnTo>
                  <a:lnTo>
                    <a:pt x="513" y="2798"/>
                  </a:lnTo>
                  <a:lnTo>
                    <a:pt x="537" y="2860"/>
                  </a:lnTo>
                  <a:lnTo>
                    <a:pt x="583" y="2908"/>
                  </a:lnTo>
                  <a:lnTo>
                    <a:pt x="744" y="2919"/>
                  </a:lnTo>
                  <a:lnTo>
                    <a:pt x="808" y="2932"/>
                  </a:lnTo>
                  <a:lnTo>
                    <a:pt x="751" y="2931"/>
                  </a:lnTo>
                  <a:lnTo>
                    <a:pt x="728" y="2952"/>
                  </a:lnTo>
                  <a:lnTo>
                    <a:pt x="683" y="2981"/>
                  </a:lnTo>
                  <a:lnTo>
                    <a:pt x="706" y="3058"/>
                  </a:lnTo>
                  <a:lnTo>
                    <a:pt x="680" y="3060"/>
                  </a:lnTo>
                  <a:lnTo>
                    <a:pt x="596" y="3033"/>
                  </a:lnTo>
                  <a:lnTo>
                    <a:pt x="498" y="2976"/>
                  </a:lnTo>
                  <a:lnTo>
                    <a:pt x="498" y="2976"/>
                  </a:lnTo>
                  <a:lnTo>
                    <a:pt x="397" y="2929"/>
                  </a:lnTo>
                  <a:lnTo>
                    <a:pt x="354" y="2877"/>
                  </a:lnTo>
                  <a:lnTo>
                    <a:pt x="352" y="2829"/>
                  </a:lnTo>
                  <a:lnTo>
                    <a:pt x="296" y="2774"/>
                  </a:lnTo>
                  <a:lnTo>
                    <a:pt x="230" y="2632"/>
                  </a:lnTo>
                  <a:lnTo>
                    <a:pt x="226" y="2552"/>
                  </a:lnTo>
                  <a:lnTo>
                    <a:pt x="272" y="2488"/>
                  </a:lnTo>
                  <a:lnTo>
                    <a:pt x="162" y="2463"/>
                  </a:lnTo>
                  <a:lnTo>
                    <a:pt x="199" y="2389"/>
                  </a:lnTo>
                  <a:lnTo>
                    <a:pt x="173" y="2250"/>
                  </a:lnTo>
                  <a:lnTo>
                    <a:pt x="258" y="2280"/>
                  </a:lnTo>
                  <a:lnTo>
                    <a:pt x="237" y="2105"/>
                  </a:lnTo>
                  <a:lnTo>
                    <a:pt x="184" y="2083"/>
                  </a:lnTo>
                  <a:lnTo>
                    <a:pt x="196" y="2188"/>
                  </a:lnTo>
                  <a:lnTo>
                    <a:pt x="150" y="2176"/>
                  </a:lnTo>
                  <a:lnTo>
                    <a:pt x="132" y="2056"/>
                  </a:lnTo>
                  <a:lnTo>
                    <a:pt x="109" y="1900"/>
                  </a:lnTo>
                  <a:lnTo>
                    <a:pt x="124" y="1842"/>
                  </a:lnTo>
                  <a:lnTo>
                    <a:pt x="81" y="1759"/>
                  </a:lnTo>
                  <a:lnTo>
                    <a:pt x="50" y="1664"/>
                  </a:lnTo>
                  <a:lnTo>
                    <a:pt x="79" y="1661"/>
                  </a:lnTo>
                  <a:lnTo>
                    <a:pt x="88" y="1524"/>
                  </a:lnTo>
                  <a:lnTo>
                    <a:pt x="105" y="1389"/>
                  </a:lnTo>
                  <a:lnTo>
                    <a:pt x="107" y="1262"/>
                  </a:lnTo>
                  <a:lnTo>
                    <a:pt x="65" y="1135"/>
                  </a:lnTo>
                  <a:lnTo>
                    <a:pt x="72" y="1065"/>
                  </a:lnTo>
                  <a:lnTo>
                    <a:pt x="44" y="960"/>
                  </a:lnTo>
                  <a:lnTo>
                    <a:pt x="68" y="856"/>
                  </a:lnTo>
                  <a:lnTo>
                    <a:pt x="55" y="691"/>
                  </a:lnTo>
                  <a:lnTo>
                    <a:pt x="52" y="515"/>
                  </a:lnTo>
                  <a:lnTo>
                    <a:pt x="50" y="324"/>
                  </a:lnTo>
                  <a:lnTo>
                    <a:pt x="28" y="185"/>
                  </a:lnTo>
                  <a:lnTo>
                    <a:pt x="0" y="65"/>
                  </a:lnTo>
                  <a:lnTo>
                    <a:pt x="36" y="43"/>
                  </a:lnTo>
                  <a:lnTo>
                    <a:pt x="51" y="0"/>
                  </a:lnTo>
                  <a:lnTo>
                    <a:pt x="93" y="57"/>
                  </a:lnTo>
                  <a:lnTo>
                    <a:pt x="110" y="119"/>
                  </a:lnTo>
                  <a:lnTo>
                    <a:pt x="152" y="155"/>
                  </a:lnTo>
                  <a:lnTo>
                    <a:pt x="138" y="237"/>
                  </a:lnTo>
                  <a:lnTo>
                    <a:pt x="189" y="333"/>
                  </a:lnTo>
                  <a:moveTo>
                    <a:pt x="816" y="2960"/>
                  </a:moveTo>
                  <a:lnTo>
                    <a:pt x="893" y="3142"/>
                  </a:lnTo>
                  <a:lnTo>
                    <a:pt x="960" y="3142"/>
                  </a:lnTo>
                  <a:lnTo>
                    <a:pt x="999" y="3144"/>
                  </a:lnTo>
                  <a:lnTo>
                    <a:pt x="992" y="3177"/>
                  </a:lnTo>
                  <a:lnTo>
                    <a:pt x="950" y="3202"/>
                  </a:lnTo>
                  <a:lnTo>
                    <a:pt x="918" y="3200"/>
                  </a:lnTo>
                  <a:lnTo>
                    <a:pt x="878" y="3193"/>
                  </a:lnTo>
                  <a:lnTo>
                    <a:pt x="821" y="3169"/>
                  </a:lnTo>
                  <a:lnTo>
                    <a:pt x="750" y="3157"/>
                  </a:lnTo>
                  <a:lnTo>
                    <a:pt x="650" y="3112"/>
                  </a:lnTo>
                  <a:lnTo>
                    <a:pt x="565" y="3068"/>
                  </a:lnTo>
                  <a:lnTo>
                    <a:pt x="436" y="2976"/>
                  </a:lnTo>
                  <a:lnTo>
                    <a:pt x="497" y="2993"/>
                  </a:lnTo>
                  <a:lnTo>
                    <a:pt x="611" y="3048"/>
                  </a:lnTo>
                  <a:lnTo>
                    <a:pt x="708" y="3077"/>
                  </a:lnTo>
                  <a:lnTo>
                    <a:pt x="724" y="3040"/>
                  </a:lnTo>
                  <a:lnTo>
                    <a:pt x="721" y="2984"/>
                  </a:lnTo>
                  <a:lnTo>
                    <a:pt x="766" y="2950"/>
                  </a:lnTo>
                  <a:lnTo>
                    <a:pt x="816" y="2960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8" name="Freeform 257"/>
            <p:cNvSpPr>
              <a:spLocks/>
            </p:cNvSpPr>
            <p:nvPr/>
          </p:nvSpPr>
          <p:spPr bwMode="auto">
            <a:xfrm>
              <a:off x="9057103" y="3708412"/>
              <a:ext cx="79247" cy="75382"/>
            </a:xfrm>
            <a:custGeom>
              <a:avLst/>
              <a:gdLst>
                <a:gd name="T0" fmla="*/ 33 w 41"/>
                <a:gd name="T1" fmla="*/ 29 h 39"/>
                <a:gd name="T2" fmla="*/ 19 w 41"/>
                <a:gd name="T3" fmla="*/ 39 h 39"/>
                <a:gd name="T4" fmla="*/ 3 w 41"/>
                <a:gd name="T5" fmla="*/ 33 h 39"/>
                <a:gd name="T6" fmla="*/ 0 w 41"/>
                <a:gd name="T7" fmla="*/ 15 h 39"/>
                <a:gd name="T8" fmla="*/ 7 w 41"/>
                <a:gd name="T9" fmla="*/ 6 h 39"/>
                <a:gd name="T10" fmla="*/ 25 w 41"/>
                <a:gd name="T11" fmla="*/ 0 h 39"/>
                <a:gd name="T12" fmla="*/ 36 w 41"/>
                <a:gd name="T13" fmla="*/ 0 h 39"/>
                <a:gd name="T14" fmla="*/ 41 w 41"/>
                <a:gd name="T15" fmla="*/ 8 h 39"/>
                <a:gd name="T16" fmla="*/ 35 w 41"/>
                <a:gd name="T17" fmla="*/ 17 h 39"/>
                <a:gd name="T18" fmla="*/ 33 w 41"/>
                <a:gd name="T19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39">
                  <a:moveTo>
                    <a:pt x="33" y="29"/>
                  </a:moveTo>
                  <a:lnTo>
                    <a:pt x="19" y="39"/>
                  </a:lnTo>
                  <a:lnTo>
                    <a:pt x="3" y="33"/>
                  </a:lnTo>
                  <a:lnTo>
                    <a:pt x="0" y="15"/>
                  </a:lnTo>
                  <a:lnTo>
                    <a:pt x="7" y="6"/>
                  </a:lnTo>
                  <a:lnTo>
                    <a:pt x="25" y="0"/>
                  </a:lnTo>
                  <a:lnTo>
                    <a:pt x="36" y="0"/>
                  </a:lnTo>
                  <a:lnTo>
                    <a:pt x="41" y="8"/>
                  </a:lnTo>
                  <a:lnTo>
                    <a:pt x="35" y="17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9" name="Freeform 258"/>
            <p:cNvSpPr>
              <a:spLocks/>
            </p:cNvSpPr>
            <p:nvPr/>
          </p:nvSpPr>
          <p:spPr bwMode="auto">
            <a:xfrm>
              <a:off x="7678983" y="2382480"/>
              <a:ext cx="1818808" cy="1318201"/>
            </a:xfrm>
            <a:custGeom>
              <a:avLst/>
              <a:gdLst>
                <a:gd name="T0" fmla="*/ 872 w 941"/>
                <a:gd name="T1" fmla="*/ 114 h 682"/>
                <a:gd name="T2" fmla="*/ 932 w 941"/>
                <a:gd name="T3" fmla="*/ 118 h 682"/>
                <a:gd name="T4" fmla="*/ 919 w 941"/>
                <a:gd name="T5" fmla="*/ 164 h 682"/>
                <a:gd name="T6" fmla="*/ 928 w 941"/>
                <a:gd name="T7" fmla="*/ 214 h 682"/>
                <a:gd name="T8" fmla="*/ 895 w 941"/>
                <a:gd name="T9" fmla="*/ 232 h 682"/>
                <a:gd name="T10" fmla="*/ 873 w 941"/>
                <a:gd name="T11" fmla="*/ 251 h 682"/>
                <a:gd name="T12" fmla="*/ 825 w 941"/>
                <a:gd name="T13" fmla="*/ 291 h 682"/>
                <a:gd name="T14" fmla="*/ 813 w 941"/>
                <a:gd name="T15" fmla="*/ 265 h 682"/>
                <a:gd name="T16" fmla="*/ 771 w 941"/>
                <a:gd name="T17" fmla="*/ 289 h 682"/>
                <a:gd name="T18" fmla="*/ 781 w 941"/>
                <a:gd name="T19" fmla="*/ 317 h 682"/>
                <a:gd name="T20" fmla="*/ 833 w 941"/>
                <a:gd name="T21" fmla="*/ 325 h 682"/>
                <a:gd name="T22" fmla="*/ 827 w 941"/>
                <a:gd name="T23" fmla="*/ 354 h 682"/>
                <a:gd name="T24" fmla="*/ 849 w 941"/>
                <a:gd name="T25" fmla="*/ 410 h 682"/>
                <a:gd name="T26" fmla="*/ 880 w 941"/>
                <a:gd name="T27" fmla="*/ 466 h 682"/>
                <a:gd name="T28" fmla="*/ 903 w 941"/>
                <a:gd name="T29" fmla="*/ 517 h 682"/>
                <a:gd name="T30" fmla="*/ 871 w 941"/>
                <a:gd name="T31" fmla="*/ 593 h 682"/>
                <a:gd name="T32" fmla="*/ 801 w 941"/>
                <a:gd name="T33" fmla="*/ 642 h 682"/>
                <a:gd name="T34" fmla="*/ 744 w 941"/>
                <a:gd name="T35" fmla="*/ 659 h 682"/>
                <a:gd name="T36" fmla="*/ 727 w 941"/>
                <a:gd name="T37" fmla="*/ 659 h 682"/>
                <a:gd name="T38" fmla="*/ 664 w 941"/>
                <a:gd name="T39" fmla="*/ 642 h 682"/>
                <a:gd name="T40" fmla="*/ 624 w 941"/>
                <a:gd name="T41" fmla="*/ 629 h 682"/>
                <a:gd name="T42" fmla="*/ 576 w 941"/>
                <a:gd name="T43" fmla="*/ 640 h 682"/>
                <a:gd name="T44" fmla="*/ 569 w 941"/>
                <a:gd name="T45" fmla="*/ 649 h 682"/>
                <a:gd name="T46" fmla="*/ 535 w 941"/>
                <a:gd name="T47" fmla="*/ 627 h 682"/>
                <a:gd name="T48" fmla="*/ 494 w 941"/>
                <a:gd name="T49" fmla="*/ 582 h 682"/>
                <a:gd name="T50" fmla="*/ 491 w 941"/>
                <a:gd name="T51" fmla="*/ 527 h 682"/>
                <a:gd name="T52" fmla="*/ 456 w 941"/>
                <a:gd name="T53" fmla="*/ 505 h 682"/>
                <a:gd name="T54" fmla="*/ 401 w 941"/>
                <a:gd name="T55" fmla="*/ 508 h 682"/>
                <a:gd name="T56" fmla="*/ 356 w 941"/>
                <a:gd name="T57" fmla="*/ 520 h 682"/>
                <a:gd name="T58" fmla="*/ 321 w 941"/>
                <a:gd name="T59" fmla="*/ 520 h 682"/>
                <a:gd name="T60" fmla="*/ 253 w 941"/>
                <a:gd name="T61" fmla="*/ 508 h 682"/>
                <a:gd name="T62" fmla="*/ 199 w 941"/>
                <a:gd name="T63" fmla="*/ 478 h 682"/>
                <a:gd name="T64" fmla="*/ 129 w 941"/>
                <a:gd name="T65" fmla="*/ 449 h 682"/>
                <a:gd name="T66" fmla="*/ 120 w 941"/>
                <a:gd name="T67" fmla="*/ 408 h 682"/>
                <a:gd name="T68" fmla="*/ 54 w 941"/>
                <a:gd name="T69" fmla="*/ 342 h 682"/>
                <a:gd name="T70" fmla="*/ 26 w 941"/>
                <a:gd name="T71" fmla="*/ 307 h 682"/>
                <a:gd name="T72" fmla="*/ 3 w 941"/>
                <a:gd name="T73" fmla="*/ 280 h 682"/>
                <a:gd name="T74" fmla="*/ 42 w 941"/>
                <a:gd name="T75" fmla="*/ 264 h 682"/>
                <a:gd name="T76" fmla="*/ 91 w 941"/>
                <a:gd name="T77" fmla="*/ 230 h 682"/>
                <a:gd name="T78" fmla="*/ 68 w 941"/>
                <a:gd name="T79" fmla="*/ 172 h 682"/>
                <a:gd name="T80" fmla="*/ 136 w 941"/>
                <a:gd name="T81" fmla="*/ 130 h 682"/>
                <a:gd name="T82" fmla="*/ 151 w 941"/>
                <a:gd name="T83" fmla="*/ 85 h 682"/>
                <a:gd name="T84" fmla="*/ 213 w 941"/>
                <a:gd name="T85" fmla="*/ 116 h 682"/>
                <a:gd name="T86" fmla="*/ 267 w 941"/>
                <a:gd name="T87" fmla="*/ 168 h 682"/>
                <a:gd name="T88" fmla="*/ 343 w 941"/>
                <a:gd name="T89" fmla="*/ 205 h 682"/>
                <a:gd name="T90" fmla="*/ 433 w 941"/>
                <a:gd name="T91" fmla="*/ 219 h 682"/>
                <a:gd name="T92" fmla="*/ 512 w 941"/>
                <a:gd name="T93" fmla="*/ 241 h 682"/>
                <a:gd name="T94" fmla="*/ 591 w 941"/>
                <a:gd name="T95" fmla="*/ 214 h 682"/>
                <a:gd name="T96" fmla="*/ 590 w 941"/>
                <a:gd name="T97" fmla="*/ 182 h 682"/>
                <a:gd name="T98" fmla="*/ 632 w 941"/>
                <a:gd name="T99" fmla="*/ 164 h 682"/>
                <a:gd name="T100" fmla="*/ 687 w 941"/>
                <a:gd name="T101" fmla="*/ 134 h 682"/>
                <a:gd name="T102" fmla="*/ 659 w 941"/>
                <a:gd name="T103" fmla="*/ 108 h 682"/>
                <a:gd name="T104" fmla="*/ 616 w 941"/>
                <a:gd name="T105" fmla="*/ 107 h 682"/>
                <a:gd name="T106" fmla="*/ 652 w 941"/>
                <a:gd name="T107" fmla="*/ 66 h 682"/>
                <a:gd name="T108" fmla="*/ 642 w 941"/>
                <a:gd name="T109" fmla="*/ 18 h 682"/>
                <a:gd name="T110" fmla="*/ 672 w 941"/>
                <a:gd name="T111" fmla="*/ 0 h 682"/>
                <a:gd name="T112" fmla="*/ 757 w 941"/>
                <a:gd name="T113" fmla="*/ 42 h 682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254 w 10000"/>
                <a:gd name="connsiteY136" fmla="*/ 5733 h 10000"/>
                <a:gd name="connsiteX137" fmla="*/ 988 w 10000"/>
                <a:gd name="connsiteY137" fmla="*/ 5367 h 10000"/>
                <a:gd name="connsiteX138" fmla="*/ 670 w 10000"/>
                <a:gd name="connsiteY138" fmla="*/ 5249 h 10000"/>
                <a:gd name="connsiteX139" fmla="*/ 574 w 10000"/>
                <a:gd name="connsiteY139" fmla="*/ 5015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254 w 10000"/>
                <a:gd name="connsiteY136" fmla="*/ 5733 h 10000"/>
                <a:gd name="connsiteX137" fmla="*/ 988 w 10000"/>
                <a:gd name="connsiteY137" fmla="*/ 5367 h 10000"/>
                <a:gd name="connsiteX138" fmla="*/ 670 w 10000"/>
                <a:gd name="connsiteY138" fmla="*/ 5249 h 10000"/>
                <a:gd name="connsiteX139" fmla="*/ 783 w 10000"/>
                <a:gd name="connsiteY139" fmla="*/ 4913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254 w 10000"/>
                <a:gd name="connsiteY136" fmla="*/ 5733 h 10000"/>
                <a:gd name="connsiteX137" fmla="*/ 988 w 10000"/>
                <a:gd name="connsiteY137" fmla="*/ 5367 h 10000"/>
                <a:gd name="connsiteX138" fmla="*/ 904 w 10000"/>
                <a:gd name="connsiteY138" fmla="*/ 5249 h 10000"/>
                <a:gd name="connsiteX139" fmla="*/ 783 w 10000"/>
                <a:gd name="connsiteY139" fmla="*/ 4913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254 w 10000"/>
                <a:gd name="connsiteY136" fmla="*/ 5733 h 10000"/>
                <a:gd name="connsiteX137" fmla="*/ 1185 w 10000"/>
                <a:gd name="connsiteY137" fmla="*/ 5282 h 10000"/>
                <a:gd name="connsiteX138" fmla="*/ 904 w 10000"/>
                <a:gd name="connsiteY138" fmla="*/ 5249 h 10000"/>
                <a:gd name="connsiteX139" fmla="*/ 783 w 10000"/>
                <a:gd name="connsiteY139" fmla="*/ 4913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475 w 10000"/>
                <a:gd name="connsiteY136" fmla="*/ 5139 h 10000"/>
                <a:gd name="connsiteX137" fmla="*/ 1185 w 10000"/>
                <a:gd name="connsiteY137" fmla="*/ 5282 h 10000"/>
                <a:gd name="connsiteX138" fmla="*/ 904 w 10000"/>
                <a:gd name="connsiteY138" fmla="*/ 5249 h 10000"/>
                <a:gd name="connsiteX139" fmla="*/ 783 w 10000"/>
                <a:gd name="connsiteY139" fmla="*/ 4913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475 w 10000"/>
                <a:gd name="connsiteY136" fmla="*/ 5139 h 10000"/>
                <a:gd name="connsiteX137" fmla="*/ 1185 w 10000"/>
                <a:gd name="connsiteY137" fmla="*/ 5282 h 10000"/>
                <a:gd name="connsiteX138" fmla="*/ 904 w 10000"/>
                <a:gd name="connsiteY138" fmla="*/ 5249 h 10000"/>
                <a:gd name="connsiteX139" fmla="*/ 783 w 10000"/>
                <a:gd name="connsiteY139" fmla="*/ 4913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547 w 10000"/>
                <a:gd name="connsiteY136" fmla="*/ 5416 h 10000"/>
                <a:gd name="connsiteX137" fmla="*/ 1475 w 10000"/>
                <a:gd name="connsiteY137" fmla="*/ 5139 h 10000"/>
                <a:gd name="connsiteX138" fmla="*/ 1185 w 10000"/>
                <a:gd name="connsiteY138" fmla="*/ 5282 h 10000"/>
                <a:gd name="connsiteX139" fmla="*/ 904 w 10000"/>
                <a:gd name="connsiteY139" fmla="*/ 5249 h 10000"/>
                <a:gd name="connsiteX140" fmla="*/ 783 w 10000"/>
                <a:gd name="connsiteY140" fmla="*/ 4913 h 10000"/>
                <a:gd name="connsiteX141" fmla="*/ 625 w 10000"/>
                <a:gd name="connsiteY141" fmla="*/ 4747 h 10000"/>
                <a:gd name="connsiteX142" fmla="*/ 361 w 10000"/>
                <a:gd name="connsiteY142" fmla="*/ 4795 h 10000"/>
                <a:gd name="connsiteX143" fmla="*/ 298 w 10000"/>
                <a:gd name="connsiteY143" fmla="*/ 4619 h 10000"/>
                <a:gd name="connsiteX144" fmla="*/ 276 w 10000"/>
                <a:gd name="connsiteY144" fmla="*/ 4501 h 10000"/>
                <a:gd name="connsiteX145" fmla="*/ 159 w 10000"/>
                <a:gd name="connsiteY145" fmla="*/ 4428 h 10000"/>
                <a:gd name="connsiteX146" fmla="*/ 96 w 10000"/>
                <a:gd name="connsiteY146" fmla="*/ 4457 h 10000"/>
                <a:gd name="connsiteX147" fmla="*/ 0 w 10000"/>
                <a:gd name="connsiteY147" fmla="*/ 4179 h 10000"/>
                <a:gd name="connsiteX148" fmla="*/ 32 w 10000"/>
                <a:gd name="connsiteY148" fmla="*/ 4106 h 10000"/>
                <a:gd name="connsiteX149" fmla="*/ 0 w 10000"/>
                <a:gd name="connsiteY149" fmla="*/ 4047 h 10000"/>
                <a:gd name="connsiteX150" fmla="*/ 138 w 10000"/>
                <a:gd name="connsiteY150" fmla="*/ 3900 h 10000"/>
                <a:gd name="connsiteX151" fmla="*/ 244 w 10000"/>
                <a:gd name="connsiteY151" fmla="*/ 3842 h 10000"/>
                <a:gd name="connsiteX152" fmla="*/ 446 w 10000"/>
                <a:gd name="connsiteY152" fmla="*/ 3871 h 10000"/>
                <a:gd name="connsiteX153" fmla="*/ 468 w 10000"/>
                <a:gd name="connsiteY153" fmla="*/ 3695 h 10000"/>
                <a:gd name="connsiteX154" fmla="*/ 691 w 10000"/>
                <a:gd name="connsiteY154" fmla="*/ 3651 h 10000"/>
                <a:gd name="connsiteX155" fmla="*/ 723 w 10000"/>
                <a:gd name="connsiteY155" fmla="*/ 3534 h 10000"/>
                <a:gd name="connsiteX156" fmla="*/ 967 w 10000"/>
                <a:gd name="connsiteY156" fmla="*/ 3372 h 10000"/>
                <a:gd name="connsiteX157" fmla="*/ 978 w 10000"/>
                <a:gd name="connsiteY157" fmla="*/ 3299 h 10000"/>
                <a:gd name="connsiteX158" fmla="*/ 925 w 10000"/>
                <a:gd name="connsiteY158" fmla="*/ 3123 h 10000"/>
                <a:gd name="connsiteX159" fmla="*/ 1020 w 10000"/>
                <a:gd name="connsiteY159" fmla="*/ 3050 h 10000"/>
                <a:gd name="connsiteX160" fmla="*/ 723 w 10000"/>
                <a:gd name="connsiteY160" fmla="*/ 2522 h 10000"/>
                <a:gd name="connsiteX161" fmla="*/ 1041 w 10000"/>
                <a:gd name="connsiteY161" fmla="*/ 2405 h 10000"/>
                <a:gd name="connsiteX162" fmla="*/ 1105 w 10000"/>
                <a:gd name="connsiteY162" fmla="*/ 2346 h 10000"/>
                <a:gd name="connsiteX163" fmla="*/ 1073 w 10000"/>
                <a:gd name="connsiteY163" fmla="*/ 1804 h 10000"/>
                <a:gd name="connsiteX164" fmla="*/ 1445 w 10000"/>
                <a:gd name="connsiteY164" fmla="*/ 1906 h 10000"/>
                <a:gd name="connsiteX165" fmla="*/ 1498 w 10000"/>
                <a:gd name="connsiteY165" fmla="*/ 1774 h 10000"/>
                <a:gd name="connsiteX166" fmla="*/ 1413 w 10000"/>
                <a:gd name="connsiteY166" fmla="*/ 1466 h 10000"/>
                <a:gd name="connsiteX167" fmla="*/ 1552 w 10000"/>
                <a:gd name="connsiteY167" fmla="*/ 1437 h 10000"/>
                <a:gd name="connsiteX168" fmla="*/ 1605 w 10000"/>
                <a:gd name="connsiteY168" fmla="*/ 1246 h 10000"/>
                <a:gd name="connsiteX169" fmla="*/ 1668 w 10000"/>
                <a:gd name="connsiteY169" fmla="*/ 1217 h 10000"/>
                <a:gd name="connsiteX170" fmla="*/ 1785 w 10000"/>
                <a:gd name="connsiteY170" fmla="*/ 1422 h 10000"/>
                <a:gd name="connsiteX171" fmla="*/ 1977 w 10000"/>
                <a:gd name="connsiteY171" fmla="*/ 1584 h 10000"/>
                <a:gd name="connsiteX172" fmla="*/ 2264 w 10000"/>
                <a:gd name="connsiteY172" fmla="*/ 1701 h 10000"/>
                <a:gd name="connsiteX173" fmla="*/ 2465 w 10000"/>
                <a:gd name="connsiteY173" fmla="*/ 1935 h 10000"/>
                <a:gd name="connsiteX174" fmla="*/ 2508 w 10000"/>
                <a:gd name="connsiteY174" fmla="*/ 2287 h 10000"/>
                <a:gd name="connsiteX175" fmla="*/ 2614 w 10000"/>
                <a:gd name="connsiteY175" fmla="*/ 2419 h 10000"/>
                <a:gd name="connsiteX176" fmla="*/ 2837 w 10000"/>
                <a:gd name="connsiteY176" fmla="*/ 2463 h 10000"/>
                <a:gd name="connsiteX177" fmla="*/ 3082 w 10000"/>
                <a:gd name="connsiteY177" fmla="*/ 2507 h 10000"/>
                <a:gd name="connsiteX178" fmla="*/ 3358 w 10000"/>
                <a:gd name="connsiteY178" fmla="*/ 2698 h 10000"/>
                <a:gd name="connsiteX179" fmla="*/ 3475 w 10000"/>
                <a:gd name="connsiteY179" fmla="*/ 2727 h 10000"/>
                <a:gd name="connsiteX180" fmla="*/ 3645 w 10000"/>
                <a:gd name="connsiteY180" fmla="*/ 3006 h 10000"/>
                <a:gd name="connsiteX181" fmla="*/ 3804 w 10000"/>
                <a:gd name="connsiteY181" fmla="*/ 3182 h 10000"/>
                <a:gd name="connsiteX182" fmla="*/ 3996 w 10000"/>
                <a:gd name="connsiteY182" fmla="*/ 3182 h 10000"/>
                <a:gd name="connsiteX183" fmla="*/ 4378 w 10000"/>
                <a:gd name="connsiteY183" fmla="*/ 3255 h 10000"/>
                <a:gd name="connsiteX184" fmla="*/ 4601 w 10000"/>
                <a:gd name="connsiteY184" fmla="*/ 3211 h 10000"/>
                <a:gd name="connsiteX185" fmla="*/ 4793 w 10000"/>
                <a:gd name="connsiteY185" fmla="*/ 3255 h 10000"/>
                <a:gd name="connsiteX186" fmla="*/ 5112 w 10000"/>
                <a:gd name="connsiteY186" fmla="*/ 3431 h 10000"/>
                <a:gd name="connsiteX187" fmla="*/ 5335 w 10000"/>
                <a:gd name="connsiteY187" fmla="*/ 3431 h 10000"/>
                <a:gd name="connsiteX188" fmla="*/ 5441 w 10000"/>
                <a:gd name="connsiteY188" fmla="*/ 3534 h 10000"/>
                <a:gd name="connsiteX189" fmla="*/ 5600 w 10000"/>
                <a:gd name="connsiteY189" fmla="*/ 3372 h 10000"/>
                <a:gd name="connsiteX190" fmla="*/ 5845 w 10000"/>
                <a:gd name="connsiteY190" fmla="*/ 3255 h 10000"/>
                <a:gd name="connsiteX191" fmla="*/ 6111 w 10000"/>
                <a:gd name="connsiteY191" fmla="*/ 3255 h 10000"/>
                <a:gd name="connsiteX192" fmla="*/ 6281 w 10000"/>
                <a:gd name="connsiteY192" fmla="*/ 3138 h 10000"/>
                <a:gd name="connsiteX193" fmla="*/ 6355 w 10000"/>
                <a:gd name="connsiteY193" fmla="*/ 2977 h 10000"/>
                <a:gd name="connsiteX194" fmla="*/ 6440 w 10000"/>
                <a:gd name="connsiteY194" fmla="*/ 2874 h 10000"/>
                <a:gd name="connsiteX195" fmla="*/ 6376 w 10000"/>
                <a:gd name="connsiteY195" fmla="*/ 2786 h 10000"/>
                <a:gd name="connsiteX196" fmla="*/ 6270 w 10000"/>
                <a:gd name="connsiteY196" fmla="*/ 2669 h 10000"/>
                <a:gd name="connsiteX197" fmla="*/ 6291 w 10000"/>
                <a:gd name="connsiteY197" fmla="*/ 2478 h 10000"/>
                <a:gd name="connsiteX198" fmla="*/ 6397 w 10000"/>
                <a:gd name="connsiteY198" fmla="*/ 2507 h 10000"/>
                <a:gd name="connsiteX199" fmla="*/ 6599 w 10000"/>
                <a:gd name="connsiteY199" fmla="*/ 2566 h 10000"/>
                <a:gd name="connsiteX200" fmla="*/ 6716 w 10000"/>
                <a:gd name="connsiteY200" fmla="*/ 2405 h 10000"/>
                <a:gd name="connsiteX201" fmla="*/ 6939 w 10000"/>
                <a:gd name="connsiteY201" fmla="*/ 2287 h 10000"/>
                <a:gd name="connsiteX202" fmla="*/ 6982 w 10000"/>
                <a:gd name="connsiteY202" fmla="*/ 2082 h 10000"/>
                <a:gd name="connsiteX203" fmla="*/ 7067 w 10000"/>
                <a:gd name="connsiteY203" fmla="*/ 2009 h 10000"/>
                <a:gd name="connsiteX204" fmla="*/ 7301 w 10000"/>
                <a:gd name="connsiteY204" fmla="*/ 1965 h 10000"/>
                <a:gd name="connsiteX205" fmla="*/ 7460 w 10000"/>
                <a:gd name="connsiteY205" fmla="*/ 1994 h 10000"/>
                <a:gd name="connsiteX206" fmla="*/ 7428 w 10000"/>
                <a:gd name="connsiteY206" fmla="*/ 1891 h 10000"/>
                <a:gd name="connsiteX207" fmla="*/ 7184 w 10000"/>
                <a:gd name="connsiteY207" fmla="*/ 1686 h 10000"/>
                <a:gd name="connsiteX208" fmla="*/ 7003 w 10000"/>
                <a:gd name="connsiteY208" fmla="*/ 1584 h 10000"/>
                <a:gd name="connsiteX209" fmla="*/ 6918 w 10000"/>
                <a:gd name="connsiteY209" fmla="*/ 1701 h 10000"/>
                <a:gd name="connsiteX210" fmla="*/ 6727 w 10000"/>
                <a:gd name="connsiteY210" fmla="*/ 1642 h 10000"/>
                <a:gd name="connsiteX211" fmla="*/ 6642 w 10000"/>
                <a:gd name="connsiteY211" fmla="*/ 1686 h 10000"/>
                <a:gd name="connsiteX212" fmla="*/ 6546 w 10000"/>
                <a:gd name="connsiteY212" fmla="*/ 1569 h 10000"/>
                <a:gd name="connsiteX213" fmla="*/ 6536 w 10000"/>
                <a:gd name="connsiteY213" fmla="*/ 1276 h 10000"/>
                <a:gd name="connsiteX214" fmla="*/ 6514 w 10000"/>
                <a:gd name="connsiteY214" fmla="*/ 1041 h 10000"/>
                <a:gd name="connsiteX215" fmla="*/ 6780 w 10000"/>
                <a:gd name="connsiteY215" fmla="*/ 1158 h 10000"/>
                <a:gd name="connsiteX216" fmla="*/ 6929 w 10000"/>
                <a:gd name="connsiteY216" fmla="*/ 968 h 10000"/>
                <a:gd name="connsiteX217" fmla="*/ 6865 w 10000"/>
                <a:gd name="connsiteY217" fmla="*/ 836 h 10000"/>
                <a:gd name="connsiteX218" fmla="*/ 6865 w 10000"/>
                <a:gd name="connsiteY218" fmla="*/ 528 h 10000"/>
                <a:gd name="connsiteX219" fmla="*/ 6908 w 10000"/>
                <a:gd name="connsiteY219" fmla="*/ 440 h 10000"/>
                <a:gd name="connsiteX220" fmla="*/ 6823 w 10000"/>
                <a:gd name="connsiteY220" fmla="*/ 264 h 10000"/>
                <a:gd name="connsiteX221" fmla="*/ 6695 w 10000"/>
                <a:gd name="connsiteY221" fmla="*/ 205 h 10000"/>
                <a:gd name="connsiteX222" fmla="*/ 6748 w 10000"/>
                <a:gd name="connsiteY222" fmla="*/ 59 h 10000"/>
                <a:gd name="connsiteX223" fmla="*/ 6929 w 10000"/>
                <a:gd name="connsiteY223" fmla="*/ 0 h 10000"/>
                <a:gd name="connsiteX224" fmla="*/ 7141 w 10000"/>
                <a:gd name="connsiteY224" fmla="*/ 0 h 10000"/>
                <a:gd name="connsiteX225" fmla="*/ 7439 w 10000"/>
                <a:gd name="connsiteY225" fmla="*/ 73 h 10000"/>
                <a:gd name="connsiteX226" fmla="*/ 7641 w 10000"/>
                <a:gd name="connsiteY226" fmla="*/ 191 h 10000"/>
                <a:gd name="connsiteX227" fmla="*/ 7906 w 10000"/>
                <a:gd name="connsiteY227" fmla="*/ 484 h 10000"/>
                <a:gd name="connsiteX228" fmla="*/ 8045 w 10000"/>
                <a:gd name="connsiteY228" fmla="*/ 616 h 10000"/>
                <a:gd name="connsiteX229" fmla="*/ 8193 w 10000"/>
                <a:gd name="connsiteY229" fmla="*/ 792 h 10000"/>
                <a:gd name="connsiteX230" fmla="*/ 8406 w 10000"/>
                <a:gd name="connsiteY230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744 w 10000"/>
                <a:gd name="connsiteY136" fmla="*/ 5297 h 10000"/>
                <a:gd name="connsiteX137" fmla="*/ 1475 w 10000"/>
                <a:gd name="connsiteY137" fmla="*/ 5139 h 10000"/>
                <a:gd name="connsiteX138" fmla="*/ 1185 w 10000"/>
                <a:gd name="connsiteY138" fmla="*/ 5282 h 10000"/>
                <a:gd name="connsiteX139" fmla="*/ 904 w 10000"/>
                <a:gd name="connsiteY139" fmla="*/ 5249 h 10000"/>
                <a:gd name="connsiteX140" fmla="*/ 783 w 10000"/>
                <a:gd name="connsiteY140" fmla="*/ 4913 h 10000"/>
                <a:gd name="connsiteX141" fmla="*/ 625 w 10000"/>
                <a:gd name="connsiteY141" fmla="*/ 4747 h 10000"/>
                <a:gd name="connsiteX142" fmla="*/ 361 w 10000"/>
                <a:gd name="connsiteY142" fmla="*/ 4795 h 10000"/>
                <a:gd name="connsiteX143" fmla="*/ 298 w 10000"/>
                <a:gd name="connsiteY143" fmla="*/ 4619 h 10000"/>
                <a:gd name="connsiteX144" fmla="*/ 276 w 10000"/>
                <a:gd name="connsiteY144" fmla="*/ 4501 h 10000"/>
                <a:gd name="connsiteX145" fmla="*/ 159 w 10000"/>
                <a:gd name="connsiteY145" fmla="*/ 4428 h 10000"/>
                <a:gd name="connsiteX146" fmla="*/ 96 w 10000"/>
                <a:gd name="connsiteY146" fmla="*/ 4457 h 10000"/>
                <a:gd name="connsiteX147" fmla="*/ 0 w 10000"/>
                <a:gd name="connsiteY147" fmla="*/ 4179 h 10000"/>
                <a:gd name="connsiteX148" fmla="*/ 32 w 10000"/>
                <a:gd name="connsiteY148" fmla="*/ 4106 h 10000"/>
                <a:gd name="connsiteX149" fmla="*/ 0 w 10000"/>
                <a:gd name="connsiteY149" fmla="*/ 4047 h 10000"/>
                <a:gd name="connsiteX150" fmla="*/ 138 w 10000"/>
                <a:gd name="connsiteY150" fmla="*/ 3900 h 10000"/>
                <a:gd name="connsiteX151" fmla="*/ 244 w 10000"/>
                <a:gd name="connsiteY151" fmla="*/ 3842 h 10000"/>
                <a:gd name="connsiteX152" fmla="*/ 446 w 10000"/>
                <a:gd name="connsiteY152" fmla="*/ 3871 h 10000"/>
                <a:gd name="connsiteX153" fmla="*/ 468 w 10000"/>
                <a:gd name="connsiteY153" fmla="*/ 3695 h 10000"/>
                <a:gd name="connsiteX154" fmla="*/ 691 w 10000"/>
                <a:gd name="connsiteY154" fmla="*/ 3651 h 10000"/>
                <a:gd name="connsiteX155" fmla="*/ 723 w 10000"/>
                <a:gd name="connsiteY155" fmla="*/ 3534 h 10000"/>
                <a:gd name="connsiteX156" fmla="*/ 967 w 10000"/>
                <a:gd name="connsiteY156" fmla="*/ 3372 h 10000"/>
                <a:gd name="connsiteX157" fmla="*/ 978 w 10000"/>
                <a:gd name="connsiteY157" fmla="*/ 3299 h 10000"/>
                <a:gd name="connsiteX158" fmla="*/ 925 w 10000"/>
                <a:gd name="connsiteY158" fmla="*/ 3123 h 10000"/>
                <a:gd name="connsiteX159" fmla="*/ 1020 w 10000"/>
                <a:gd name="connsiteY159" fmla="*/ 3050 h 10000"/>
                <a:gd name="connsiteX160" fmla="*/ 723 w 10000"/>
                <a:gd name="connsiteY160" fmla="*/ 2522 h 10000"/>
                <a:gd name="connsiteX161" fmla="*/ 1041 w 10000"/>
                <a:gd name="connsiteY161" fmla="*/ 2405 h 10000"/>
                <a:gd name="connsiteX162" fmla="*/ 1105 w 10000"/>
                <a:gd name="connsiteY162" fmla="*/ 2346 h 10000"/>
                <a:gd name="connsiteX163" fmla="*/ 1073 w 10000"/>
                <a:gd name="connsiteY163" fmla="*/ 1804 h 10000"/>
                <a:gd name="connsiteX164" fmla="*/ 1445 w 10000"/>
                <a:gd name="connsiteY164" fmla="*/ 1906 h 10000"/>
                <a:gd name="connsiteX165" fmla="*/ 1498 w 10000"/>
                <a:gd name="connsiteY165" fmla="*/ 1774 h 10000"/>
                <a:gd name="connsiteX166" fmla="*/ 1413 w 10000"/>
                <a:gd name="connsiteY166" fmla="*/ 1466 h 10000"/>
                <a:gd name="connsiteX167" fmla="*/ 1552 w 10000"/>
                <a:gd name="connsiteY167" fmla="*/ 1437 h 10000"/>
                <a:gd name="connsiteX168" fmla="*/ 1605 w 10000"/>
                <a:gd name="connsiteY168" fmla="*/ 1246 h 10000"/>
                <a:gd name="connsiteX169" fmla="*/ 1668 w 10000"/>
                <a:gd name="connsiteY169" fmla="*/ 1217 h 10000"/>
                <a:gd name="connsiteX170" fmla="*/ 1785 w 10000"/>
                <a:gd name="connsiteY170" fmla="*/ 1422 h 10000"/>
                <a:gd name="connsiteX171" fmla="*/ 1977 w 10000"/>
                <a:gd name="connsiteY171" fmla="*/ 1584 h 10000"/>
                <a:gd name="connsiteX172" fmla="*/ 2264 w 10000"/>
                <a:gd name="connsiteY172" fmla="*/ 1701 h 10000"/>
                <a:gd name="connsiteX173" fmla="*/ 2465 w 10000"/>
                <a:gd name="connsiteY173" fmla="*/ 1935 h 10000"/>
                <a:gd name="connsiteX174" fmla="*/ 2508 w 10000"/>
                <a:gd name="connsiteY174" fmla="*/ 2287 h 10000"/>
                <a:gd name="connsiteX175" fmla="*/ 2614 w 10000"/>
                <a:gd name="connsiteY175" fmla="*/ 2419 h 10000"/>
                <a:gd name="connsiteX176" fmla="*/ 2837 w 10000"/>
                <a:gd name="connsiteY176" fmla="*/ 2463 h 10000"/>
                <a:gd name="connsiteX177" fmla="*/ 3082 w 10000"/>
                <a:gd name="connsiteY177" fmla="*/ 2507 h 10000"/>
                <a:gd name="connsiteX178" fmla="*/ 3358 w 10000"/>
                <a:gd name="connsiteY178" fmla="*/ 2698 h 10000"/>
                <a:gd name="connsiteX179" fmla="*/ 3475 w 10000"/>
                <a:gd name="connsiteY179" fmla="*/ 2727 h 10000"/>
                <a:gd name="connsiteX180" fmla="*/ 3645 w 10000"/>
                <a:gd name="connsiteY180" fmla="*/ 3006 h 10000"/>
                <a:gd name="connsiteX181" fmla="*/ 3804 w 10000"/>
                <a:gd name="connsiteY181" fmla="*/ 3182 h 10000"/>
                <a:gd name="connsiteX182" fmla="*/ 3996 w 10000"/>
                <a:gd name="connsiteY182" fmla="*/ 3182 h 10000"/>
                <a:gd name="connsiteX183" fmla="*/ 4378 w 10000"/>
                <a:gd name="connsiteY183" fmla="*/ 3255 h 10000"/>
                <a:gd name="connsiteX184" fmla="*/ 4601 w 10000"/>
                <a:gd name="connsiteY184" fmla="*/ 3211 h 10000"/>
                <a:gd name="connsiteX185" fmla="*/ 4793 w 10000"/>
                <a:gd name="connsiteY185" fmla="*/ 3255 h 10000"/>
                <a:gd name="connsiteX186" fmla="*/ 5112 w 10000"/>
                <a:gd name="connsiteY186" fmla="*/ 3431 h 10000"/>
                <a:gd name="connsiteX187" fmla="*/ 5335 w 10000"/>
                <a:gd name="connsiteY187" fmla="*/ 3431 h 10000"/>
                <a:gd name="connsiteX188" fmla="*/ 5441 w 10000"/>
                <a:gd name="connsiteY188" fmla="*/ 3534 h 10000"/>
                <a:gd name="connsiteX189" fmla="*/ 5600 w 10000"/>
                <a:gd name="connsiteY189" fmla="*/ 3372 h 10000"/>
                <a:gd name="connsiteX190" fmla="*/ 5845 w 10000"/>
                <a:gd name="connsiteY190" fmla="*/ 3255 h 10000"/>
                <a:gd name="connsiteX191" fmla="*/ 6111 w 10000"/>
                <a:gd name="connsiteY191" fmla="*/ 3255 h 10000"/>
                <a:gd name="connsiteX192" fmla="*/ 6281 w 10000"/>
                <a:gd name="connsiteY192" fmla="*/ 3138 h 10000"/>
                <a:gd name="connsiteX193" fmla="*/ 6355 w 10000"/>
                <a:gd name="connsiteY193" fmla="*/ 2977 h 10000"/>
                <a:gd name="connsiteX194" fmla="*/ 6440 w 10000"/>
                <a:gd name="connsiteY194" fmla="*/ 2874 h 10000"/>
                <a:gd name="connsiteX195" fmla="*/ 6376 w 10000"/>
                <a:gd name="connsiteY195" fmla="*/ 2786 h 10000"/>
                <a:gd name="connsiteX196" fmla="*/ 6270 w 10000"/>
                <a:gd name="connsiteY196" fmla="*/ 2669 h 10000"/>
                <a:gd name="connsiteX197" fmla="*/ 6291 w 10000"/>
                <a:gd name="connsiteY197" fmla="*/ 2478 h 10000"/>
                <a:gd name="connsiteX198" fmla="*/ 6397 w 10000"/>
                <a:gd name="connsiteY198" fmla="*/ 2507 h 10000"/>
                <a:gd name="connsiteX199" fmla="*/ 6599 w 10000"/>
                <a:gd name="connsiteY199" fmla="*/ 2566 h 10000"/>
                <a:gd name="connsiteX200" fmla="*/ 6716 w 10000"/>
                <a:gd name="connsiteY200" fmla="*/ 2405 h 10000"/>
                <a:gd name="connsiteX201" fmla="*/ 6939 w 10000"/>
                <a:gd name="connsiteY201" fmla="*/ 2287 h 10000"/>
                <a:gd name="connsiteX202" fmla="*/ 6982 w 10000"/>
                <a:gd name="connsiteY202" fmla="*/ 2082 h 10000"/>
                <a:gd name="connsiteX203" fmla="*/ 7067 w 10000"/>
                <a:gd name="connsiteY203" fmla="*/ 2009 h 10000"/>
                <a:gd name="connsiteX204" fmla="*/ 7301 w 10000"/>
                <a:gd name="connsiteY204" fmla="*/ 1965 h 10000"/>
                <a:gd name="connsiteX205" fmla="*/ 7460 w 10000"/>
                <a:gd name="connsiteY205" fmla="*/ 1994 h 10000"/>
                <a:gd name="connsiteX206" fmla="*/ 7428 w 10000"/>
                <a:gd name="connsiteY206" fmla="*/ 1891 h 10000"/>
                <a:gd name="connsiteX207" fmla="*/ 7184 w 10000"/>
                <a:gd name="connsiteY207" fmla="*/ 1686 h 10000"/>
                <a:gd name="connsiteX208" fmla="*/ 7003 w 10000"/>
                <a:gd name="connsiteY208" fmla="*/ 1584 h 10000"/>
                <a:gd name="connsiteX209" fmla="*/ 6918 w 10000"/>
                <a:gd name="connsiteY209" fmla="*/ 1701 h 10000"/>
                <a:gd name="connsiteX210" fmla="*/ 6727 w 10000"/>
                <a:gd name="connsiteY210" fmla="*/ 1642 h 10000"/>
                <a:gd name="connsiteX211" fmla="*/ 6642 w 10000"/>
                <a:gd name="connsiteY211" fmla="*/ 1686 h 10000"/>
                <a:gd name="connsiteX212" fmla="*/ 6546 w 10000"/>
                <a:gd name="connsiteY212" fmla="*/ 1569 h 10000"/>
                <a:gd name="connsiteX213" fmla="*/ 6536 w 10000"/>
                <a:gd name="connsiteY213" fmla="*/ 1276 h 10000"/>
                <a:gd name="connsiteX214" fmla="*/ 6514 w 10000"/>
                <a:gd name="connsiteY214" fmla="*/ 1041 h 10000"/>
                <a:gd name="connsiteX215" fmla="*/ 6780 w 10000"/>
                <a:gd name="connsiteY215" fmla="*/ 1158 h 10000"/>
                <a:gd name="connsiteX216" fmla="*/ 6929 w 10000"/>
                <a:gd name="connsiteY216" fmla="*/ 968 h 10000"/>
                <a:gd name="connsiteX217" fmla="*/ 6865 w 10000"/>
                <a:gd name="connsiteY217" fmla="*/ 836 h 10000"/>
                <a:gd name="connsiteX218" fmla="*/ 6865 w 10000"/>
                <a:gd name="connsiteY218" fmla="*/ 528 h 10000"/>
                <a:gd name="connsiteX219" fmla="*/ 6908 w 10000"/>
                <a:gd name="connsiteY219" fmla="*/ 440 h 10000"/>
                <a:gd name="connsiteX220" fmla="*/ 6823 w 10000"/>
                <a:gd name="connsiteY220" fmla="*/ 264 h 10000"/>
                <a:gd name="connsiteX221" fmla="*/ 6695 w 10000"/>
                <a:gd name="connsiteY221" fmla="*/ 205 h 10000"/>
                <a:gd name="connsiteX222" fmla="*/ 6748 w 10000"/>
                <a:gd name="connsiteY222" fmla="*/ 59 h 10000"/>
                <a:gd name="connsiteX223" fmla="*/ 6929 w 10000"/>
                <a:gd name="connsiteY223" fmla="*/ 0 h 10000"/>
                <a:gd name="connsiteX224" fmla="*/ 7141 w 10000"/>
                <a:gd name="connsiteY224" fmla="*/ 0 h 10000"/>
                <a:gd name="connsiteX225" fmla="*/ 7439 w 10000"/>
                <a:gd name="connsiteY225" fmla="*/ 73 h 10000"/>
                <a:gd name="connsiteX226" fmla="*/ 7641 w 10000"/>
                <a:gd name="connsiteY226" fmla="*/ 191 h 10000"/>
                <a:gd name="connsiteX227" fmla="*/ 7906 w 10000"/>
                <a:gd name="connsiteY227" fmla="*/ 484 h 10000"/>
                <a:gd name="connsiteX228" fmla="*/ 8045 w 10000"/>
                <a:gd name="connsiteY228" fmla="*/ 616 h 10000"/>
                <a:gd name="connsiteX229" fmla="*/ 8193 w 10000"/>
                <a:gd name="connsiteY229" fmla="*/ 792 h 10000"/>
                <a:gd name="connsiteX230" fmla="*/ 8406 w 10000"/>
                <a:gd name="connsiteY230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510 w 10000"/>
                <a:gd name="connsiteY136" fmla="*/ 5653 h 10000"/>
                <a:gd name="connsiteX137" fmla="*/ 1744 w 10000"/>
                <a:gd name="connsiteY137" fmla="*/ 5297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596 w 10000"/>
                <a:gd name="connsiteY136" fmla="*/ 5653 h 10000"/>
                <a:gd name="connsiteX137" fmla="*/ 1744 w 10000"/>
                <a:gd name="connsiteY137" fmla="*/ 5297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447 w 10000"/>
                <a:gd name="connsiteY135" fmla="*/ 5846 h 10000"/>
                <a:gd name="connsiteX136" fmla="*/ 1596 w 10000"/>
                <a:gd name="connsiteY136" fmla="*/ 5653 h 10000"/>
                <a:gd name="connsiteX137" fmla="*/ 1744 w 10000"/>
                <a:gd name="connsiteY137" fmla="*/ 5297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447 w 10000"/>
                <a:gd name="connsiteY135" fmla="*/ 5846 h 10000"/>
                <a:gd name="connsiteX136" fmla="*/ 1596 w 10000"/>
                <a:gd name="connsiteY136" fmla="*/ 5653 h 10000"/>
                <a:gd name="connsiteX137" fmla="*/ 1744 w 10000"/>
                <a:gd name="connsiteY137" fmla="*/ 5297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447 w 10000"/>
                <a:gd name="connsiteY135" fmla="*/ 5846 h 10000"/>
                <a:gd name="connsiteX136" fmla="*/ 1596 w 10000"/>
                <a:gd name="connsiteY136" fmla="*/ 5653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447 w 10000"/>
                <a:gd name="connsiteY135" fmla="*/ 5846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10 w 10000"/>
                <a:gd name="connsiteY142" fmla="*/ 5103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10 w 10000"/>
                <a:gd name="connsiteY142" fmla="*/ 5103 h 10000"/>
                <a:gd name="connsiteX143" fmla="*/ 841 w 10000"/>
                <a:gd name="connsiteY143" fmla="*/ 4540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10 w 10000"/>
                <a:gd name="connsiteY142" fmla="*/ 5103 h 10000"/>
                <a:gd name="connsiteX143" fmla="*/ 263 w 10000"/>
                <a:gd name="connsiteY143" fmla="*/ 4778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428 w 10000"/>
                <a:gd name="connsiteY142" fmla="*/ 4831 h 10000"/>
                <a:gd name="connsiteX143" fmla="*/ 263 w 10000"/>
                <a:gd name="connsiteY143" fmla="*/ 4778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406 w 10000"/>
                <a:gd name="connsiteY134" fmla="*/ 6044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428 w 10000"/>
                <a:gd name="connsiteY142" fmla="*/ 4831 h 10000"/>
                <a:gd name="connsiteX143" fmla="*/ 263 w 10000"/>
                <a:gd name="connsiteY143" fmla="*/ 4778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406 w 10000"/>
                <a:gd name="connsiteY134" fmla="*/ 6044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623 w 10000"/>
                <a:gd name="connsiteY141" fmla="*/ 5168 h 10000"/>
                <a:gd name="connsiteX142" fmla="*/ 428 w 10000"/>
                <a:gd name="connsiteY142" fmla="*/ 4831 h 10000"/>
                <a:gd name="connsiteX143" fmla="*/ 263 w 10000"/>
                <a:gd name="connsiteY143" fmla="*/ 4778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</a:cxnLst>
              <a:rect l="l" t="t" r="r" b="b"/>
              <a:pathLst>
                <a:path w="10000" h="10000">
                  <a:moveTo>
                    <a:pt x="8406" y="1085"/>
                  </a:moveTo>
                  <a:lnTo>
                    <a:pt x="8746" y="1173"/>
                  </a:lnTo>
                  <a:lnTo>
                    <a:pt x="9054" y="1393"/>
                  </a:lnTo>
                  <a:lnTo>
                    <a:pt x="9267" y="1672"/>
                  </a:lnTo>
                  <a:lnTo>
                    <a:pt x="9522" y="1672"/>
                  </a:lnTo>
                  <a:cubicBezTo>
                    <a:pt x="9554" y="1633"/>
                    <a:pt x="9585" y="1593"/>
                    <a:pt x="9617" y="1554"/>
                  </a:cubicBezTo>
                  <a:lnTo>
                    <a:pt x="9851" y="1466"/>
                  </a:lnTo>
                  <a:cubicBezTo>
                    <a:pt x="9869" y="1554"/>
                    <a:pt x="9886" y="1642"/>
                    <a:pt x="9904" y="1730"/>
                  </a:cubicBezTo>
                  <a:cubicBezTo>
                    <a:pt x="9897" y="1769"/>
                    <a:pt x="9890" y="1809"/>
                    <a:pt x="9883" y="1848"/>
                  </a:cubicBezTo>
                  <a:cubicBezTo>
                    <a:pt x="9918" y="1955"/>
                    <a:pt x="9954" y="2063"/>
                    <a:pt x="9989" y="2170"/>
                  </a:cubicBezTo>
                  <a:cubicBezTo>
                    <a:pt x="9993" y="2268"/>
                    <a:pt x="9996" y="2365"/>
                    <a:pt x="10000" y="2463"/>
                  </a:cubicBezTo>
                  <a:lnTo>
                    <a:pt x="9766" y="2405"/>
                  </a:lnTo>
                  <a:lnTo>
                    <a:pt x="9660" y="2507"/>
                  </a:lnTo>
                  <a:lnTo>
                    <a:pt x="9819" y="2771"/>
                  </a:lnTo>
                  <a:cubicBezTo>
                    <a:pt x="9862" y="2888"/>
                    <a:pt x="9904" y="3006"/>
                    <a:pt x="9947" y="3123"/>
                  </a:cubicBezTo>
                  <a:lnTo>
                    <a:pt x="9862" y="3138"/>
                  </a:lnTo>
                  <a:cubicBezTo>
                    <a:pt x="9883" y="3187"/>
                    <a:pt x="9905" y="3235"/>
                    <a:pt x="9926" y="3284"/>
                  </a:cubicBezTo>
                  <a:lnTo>
                    <a:pt x="9734" y="3109"/>
                  </a:lnTo>
                  <a:lnTo>
                    <a:pt x="9734" y="3270"/>
                  </a:lnTo>
                  <a:lnTo>
                    <a:pt x="9511" y="3402"/>
                  </a:lnTo>
                  <a:cubicBezTo>
                    <a:pt x="9543" y="3456"/>
                    <a:pt x="9575" y="3509"/>
                    <a:pt x="9607" y="3563"/>
                  </a:cubicBezTo>
                  <a:lnTo>
                    <a:pt x="9447" y="3563"/>
                  </a:lnTo>
                  <a:lnTo>
                    <a:pt x="9320" y="3460"/>
                  </a:lnTo>
                  <a:cubicBezTo>
                    <a:pt x="9306" y="3533"/>
                    <a:pt x="9291" y="3607"/>
                    <a:pt x="9277" y="3680"/>
                  </a:cubicBezTo>
                  <a:cubicBezTo>
                    <a:pt x="9235" y="3734"/>
                    <a:pt x="9192" y="3788"/>
                    <a:pt x="9150" y="3842"/>
                  </a:cubicBezTo>
                  <a:cubicBezTo>
                    <a:pt x="9122" y="3905"/>
                    <a:pt x="9093" y="3969"/>
                    <a:pt x="9065" y="4032"/>
                  </a:cubicBezTo>
                  <a:lnTo>
                    <a:pt x="8852" y="4120"/>
                  </a:lnTo>
                  <a:cubicBezTo>
                    <a:pt x="8824" y="4169"/>
                    <a:pt x="8795" y="4218"/>
                    <a:pt x="8767" y="4267"/>
                  </a:cubicBezTo>
                  <a:lnTo>
                    <a:pt x="8597" y="4340"/>
                  </a:lnTo>
                  <a:cubicBezTo>
                    <a:pt x="8615" y="4296"/>
                    <a:pt x="8632" y="4252"/>
                    <a:pt x="8650" y="4208"/>
                  </a:cubicBezTo>
                  <a:cubicBezTo>
                    <a:pt x="8622" y="4169"/>
                    <a:pt x="8593" y="4130"/>
                    <a:pt x="8565" y="4091"/>
                  </a:cubicBezTo>
                  <a:cubicBezTo>
                    <a:pt x="8590" y="4023"/>
                    <a:pt x="8615" y="3954"/>
                    <a:pt x="8640" y="3886"/>
                  </a:cubicBezTo>
                  <a:lnTo>
                    <a:pt x="8491" y="3724"/>
                  </a:lnTo>
                  <a:lnTo>
                    <a:pt x="8374" y="3827"/>
                  </a:lnTo>
                  <a:lnTo>
                    <a:pt x="8247" y="4032"/>
                  </a:lnTo>
                  <a:cubicBezTo>
                    <a:pt x="8229" y="4101"/>
                    <a:pt x="8211" y="4169"/>
                    <a:pt x="8193" y="4238"/>
                  </a:cubicBezTo>
                  <a:lnTo>
                    <a:pt x="8023" y="4252"/>
                  </a:lnTo>
                  <a:lnTo>
                    <a:pt x="7981" y="4384"/>
                  </a:lnTo>
                  <a:lnTo>
                    <a:pt x="8140" y="4589"/>
                  </a:lnTo>
                  <a:lnTo>
                    <a:pt x="8300" y="4648"/>
                  </a:lnTo>
                  <a:cubicBezTo>
                    <a:pt x="8318" y="4692"/>
                    <a:pt x="8335" y="4736"/>
                    <a:pt x="8353" y="4780"/>
                  </a:cubicBezTo>
                  <a:lnTo>
                    <a:pt x="8523" y="4868"/>
                  </a:lnTo>
                  <a:lnTo>
                    <a:pt x="8661" y="4648"/>
                  </a:lnTo>
                  <a:lnTo>
                    <a:pt x="8852" y="4765"/>
                  </a:lnTo>
                  <a:lnTo>
                    <a:pt x="8980" y="4780"/>
                  </a:lnTo>
                  <a:cubicBezTo>
                    <a:pt x="9005" y="4834"/>
                    <a:pt x="9029" y="4887"/>
                    <a:pt x="9054" y="4941"/>
                  </a:cubicBezTo>
                  <a:lnTo>
                    <a:pt x="8820" y="5029"/>
                  </a:lnTo>
                  <a:cubicBezTo>
                    <a:pt x="8810" y="5083"/>
                    <a:pt x="8799" y="5137"/>
                    <a:pt x="8789" y="5191"/>
                  </a:cubicBezTo>
                  <a:lnTo>
                    <a:pt x="8661" y="5337"/>
                  </a:lnTo>
                  <a:cubicBezTo>
                    <a:pt x="8647" y="5406"/>
                    <a:pt x="8632" y="5474"/>
                    <a:pt x="8618" y="5543"/>
                  </a:cubicBezTo>
                  <a:lnTo>
                    <a:pt x="8863" y="5718"/>
                  </a:lnTo>
                  <a:lnTo>
                    <a:pt x="9022" y="6012"/>
                  </a:lnTo>
                  <a:lnTo>
                    <a:pt x="9214" y="6290"/>
                  </a:lnTo>
                  <a:lnTo>
                    <a:pt x="9394" y="6525"/>
                  </a:lnTo>
                  <a:cubicBezTo>
                    <a:pt x="9412" y="6603"/>
                    <a:pt x="9429" y="6682"/>
                    <a:pt x="9447" y="6760"/>
                  </a:cubicBezTo>
                  <a:cubicBezTo>
                    <a:pt x="9415" y="6784"/>
                    <a:pt x="9384" y="6809"/>
                    <a:pt x="9352" y="6833"/>
                  </a:cubicBezTo>
                  <a:cubicBezTo>
                    <a:pt x="9380" y="6887"/>
                    <a:pt x="9409" y="6940"/>
                    <a:pt x="9437" y="6994"/>
                  </a:cubicBezTo>
                  <a:lnTo>
                    <a:pt x="9564" y="7097"/>
                  </a:lnTo>
                  <a:cubicBezTo>
                    <a:pt x="9575" y="7180"/>
                    <a:pt x="9585" y="7263"/>
                    <a:pt x="9596" y="7346"/>
                  </a:cubicBezTo>
                  <a:lnTo>
                    <a:pt x="9596" y="7581"/>
                  </a:lnTo>
                  <a:lnTo>
                    <a:pt x="9501" y="7610"/>
                  </a:lnTo>
                  <a:cubicBezTo>
                    <a:pt x="9480" y="7718"/>
                    <a:pt x="9458" y="7825"/>
                    <a:pt x="9437" y="7933"/>
                  </a:cubicBezTo>
                  <a:cubicBezTo>
                    <a:pt x="9412" y="8070"/>
                    <a:pt x="9387" y="8206"/>
                    <a:pt x="9362" y="8343"/>
                  </a:cubicBezTo>
                  <a:cubicBezTo>
                    <a:pt x="9327" y="8460"/>
                    <a:pt x="9291" y="8578"/>
                    <a:pt x="9256" y="8695"/>
                  </a:cubicBezTo>
                  <a:lnTo>
                    <a:pt x="9044" y="8988"/>
                  </a:lnTo>
                  <a:lnTo>
                    <a:pt x="8820" y="9238"/>
                  </a:lnTo>
                  <a:lnTo>
                    <a:pt x="8608" y="9267"/>
                  </a:lnTo>
                  <a:cubicBezTo>
                    <a:pt x="8576" y="9316"/>
                    <a:pt x="8544" y="9364"/>
                    <a:pt x="8512" y="9413"/>
                  </a:cubicBezTo>
                  <a:cubicBezTo>
                    <a:pt x="8484" y="9379"/>
                    <a:pt x="8455" y="9345"/>
                    <a:pt x="8427" y="9311"/>
                  </a:cubicBezTo>
                  <a:cubicBezTo>
                    <a:pt x="8399" y="9360"/>
                    <a:pt x="8370" y="9408"/>
                    <a:pt x="8342" y="9457"/>
                  </a:cubicBezTo>
                  <a:lnTo>
                    <a:pt x="8098" y="9619"/>
                  </a:lnTo>
                  <a:lnTo>
                    <a:pt x="7906" y="9663"/>
                  </a:lnTo>
                  <a:cubicBezTo>
                    <a:pt x="7899" y="9770"/>
                    <a:pt x="7892" y="9878"/>
                    <a:pt x="7885" y="9985"/>
                  </a:cubicBezTo>
                  <a:lnTo>
                    <a:pt x="7779" y="10000"/>
                  </a:lnTo>
                  <a:cubicBezTo>
                    <a:pt x="7754" y="9927"/>
                    <a:pt x="7730" y="9853"/>
                    <a:pt x="7705" y="9780"/>
                  </a:cubicBezTo>
                  <a:lnTo>
                    <a:pt x="7726" y="9663"/>
                  </a:lnTo>
                  <a:lnTo>
                    <a:pt x="7460" y="9560"/>
                  </a:lnTo>
                  <a:cubicBezTo>
                    <a:pt x="7432" y="9580"/>
                    <a:pt x="7403" y="9599"/>
                    <a:pt x="7375" y="9619"/>
                  </a:cubicBezTo>
                  <a:lnTo>
                    <a:pt x="7173" y="9531"/>
                  </a:lnTo>
                  <a:lnTo>
                    <a:pt x="7056" y="9413"/>
                  </a:lnTo>
                  <a:cubicBezTo>
                    <a:pt x="7060" y="9355"/>
                    <a:pt x="7063" y="9296"/>
                    <a:pt x="7067" y="9238"/>
                  </a:cubicBezTo>
                  <a:lnTo>
                    <a:pt x="6886" y="9179"/>
                  </a:lnTo>
                  <a:cubicBezTo>
                    <a:pt x="6851" y="9140"/>
                    <a:pt x="6815" y="9101"/>
                    <a:pt x="6780" y="9062"/>
                  </a:cubicBezTo>
                  <a:lnTo>
                    <a:pt x="6631" y="9223"/>
                  </a:lnTo>
                  <a:lnTo>
                    <a:pt x="6461" y="9267"/>
                  </a:lnTo>
                  <a:lnTo>
                    <a:pt x="6302" y="9267"/>
                  </a:lnTo>
                  <a:lnTo>
                    <a:pt x="6217" y="9340"/>
                  </a:lnTo>
                  <a:cubicBezTo>
                    <a:pt x="6185" y="9355"/>
                    <a:pt x="6153" y="9369"/>
                    <a:pt x="6121" y="9384"/>
                  </a:cubicBezTo>
                  <a:cubicBezTo>
                    <a:pt x="6146" y="9496"/>
                    <a:pt x="6171" y="9609"/>
                    <a:pt x="6196" y="9721"/>
                  </a:cubicBezTo>
                  <a:lnTo>
                    <a:pt x="6089" y="9721"/>
                  </a:lnTo>
                  <a:cubicBezTo>
                    <a:pt x="6082" y="9697"/>
                    <a:pt x="6075" y="9672"/>
                    <a:pt x="6068" y="9648"/>
                  </a:cubicBezTo>
                  <a:lnTo>
                    <a:pt x="6047" y="9516"/>
                  </a:lnTo>
                  <a:cubicBezTo>
                    <a:pt x="6004" y="9550"/>
                    <a:pt x="5962" y="9585"/>
                    <a:pt x="5919" y="9619"/>
                  </a:cubicBezTo>
                  <a:lnTo>
                    <a:pt x="5824" y="9560"/>
                  </a:lnTo>
                  <a:lnTo>
                    <a:pt x="5664" y="9443"/>
                  </a:lnTo>
                  <a:lnTo>
                    <a:pt x="5685" y="9194"/>
                  </a:lnTo>
                  <a:cubicBezTo>
                    <a:pt x="5643" y="9174"/>
                    <a:pt x="5600" y="9155"/>
                    <a:pt x="5558" y="9135"/>
                  </a:cubicBezTo>
                  <a:cubicBezTo>
                    <a:pt x="5530" y="9042"/>
                    <a:pt x="5501" y="8949"/>
                    <a:pt x="5473" y="8856"/>
                  </a:cubicBezTo>
                  <a:lnTo>
                    <a:pt x="5282" y="8900"/>
                  </a:lnTo>
                  <a:cubicBezTo>
                    <a:pt x="5271" y="8778"/>
                    <a:pt x="5261" y="8656"/>
                    <a:pt x="5250" y="8534"/>
                  </a:cubicBezTo>
                  <a:lnTo>
                    <a:pt x="5388" y="8284"/>
                  </a:lnTo>
                  <a:cubicBezTo>
                    <a:pt x="5377" y="8201"/>
                    <a:pt x="5367" y="8118"/>
                    <a:pt x="5356" y="8035"/>
                  </a:cubicBezTo>
                  <a:cubicBezTo>
                    <a:pt x="5342" y="7957"/>
                    <a:pt x="5327" y="7879"/>
                    <a:pt x="5313" y="7801"/>
                  </a:cubicBezTo>
                  <a:lnTo>
                    <a:pt x="5218" y="7727"/>
                  </a:lnTo>
                  <a:cubicBezTo>
                    <a:pt x="5186" y="7668"/>
                    <a:pt x="5154" y="7610"/>
                    <a:pt x="5122" y="7551"/>
                  </a:cubicBezTo>
                  <a:lnTo>
                    <a:pt x="5016" y="7566"/>
                  </a:lnTo>
                  <a:lnTo>
                    <a:pt x="4803" y="7522"/>
                  </a:lnTo>
                  <a:cubicBezTo>
                    <a:pt x="4817" y="7483"/>
                    <a:pt x="4832" y="7444"/>
                    <a:pt x="4846" y="7405"/>
                  </a:cubicBezTo>
                  <a:lnTo>
                    <a:pt x="4729" y="7214"/>
                  </a:lnTo>
                  <a:lnTo>
                    <a:pt x="4612" y="7331"/>
                  </a:lnTo>
                  <a:lnTo>
                    <a:pt x="4442" y="7258"/>
                  </a:lnTo>
                  <a:cubicBezTo>
                    <a:pt x="4382" y="7322"/>
                    <a:pt x="4321" y="7385"/>
                    <a:pt x="4261" y="7449"/>
                  </a:cubicBezTo>
                  <a:cubicBezTo>
                    <a:pt x="4219" y="7527"/>
                    <a:pt x="4176" y="7605"/>
                    <a:pt x="4134" y="7683"/>
                  </a:cubicBezTo>
                  <a:lnTo>
                    <a:pt x="3985" y="7727"/>
                  </a:lnTo>
                  <a:cubicBezTo>
                    <a:pt x="3953" y="7698"/>
                    <a:pt x="3921" y="7668"/>
                    <a:pt x="3889" y="7639"/>
                  </a:cubicBezTo>
                  <a:cubicBezTo>
                    <a:pt x="3854" y="7634"/>
                    <a:pt x="3818" y="7630"/>
                    <a:pt x="3783" y="7625"/>
                  </a:cubicBezTo>
                  <a:lnTo>
                    <a:pt x="3645" y="7566"/>
                  </a:lnTo>
                  <a:cubicBezTo>
                    <a:pt x="3613" y="7590"/>
                    <a:pt x="3581" y="7615"/>
                    <a:pt x="3549" y="7639"/>
                  </a:cubicBezTo>
                  <a:cubicBezTo>
                    <a:pt x="3521" y="7712"/>
                    <a:pt x="3492" y="7786"/>
                    <a:pt x="3464" y="7859"/>
                  </a:cubicBezTo>
                  <a:cubicBezTo>
                    <a:pt x="3446" y="7781"/>
                    <a:pt x="3429" y="7703"/>
                    <a:pt x="3411" y="7625"/>
                  </a:cubicBezTo>
                  <a:lnTo>
                    <a:pt x="3305" y="7683"/>
                  </a:lnTo>
                  <a:lnTo>
                    <a:pt x="3082" y="7654"/>
                  </a:lnTo>
                  <a:lnTo>
                    <a:pt x="2859" y="7581"/>
                  </a:lnTo>
                  <a:lnTo>
                    <a:pt x="2689" y="7449"/>
                  </a:lnTo>
                  <a:lnTo>
                    <a:pt x="2529" y="7390"/>
                  </a:lnTo>
                  <a:cubicBezTo>
                    <a:pt x="2501" y="7341"/>
                    <a:pt x="2472" y="7292"/>
                    <a:pt x="2444" y="7243"/>
                  </a:cubicBezTo>
                  <a:lnTo>
                    <a:pt x="2327" y="7199"/>
                  </a:lnTo>
                  <a:lnTo>
                    <a:pt x="2115" y="7009"/>
                  </a:lnTo>
                  <a:lnTo>
                    <a:pt x="1945" y="6921"/>
                  </a:lnTo>
                  <a:lnTo>
                    <a:pt x="1881" y="6979"/>
                  </a:lnTo>
                  <a:lnTo>
                    <a:pt x="1583" y="6774"/>
                  </a:lnTo>
                  <a:lnTo>
                    <a:pt x="1371" y="6584"/>
                  </a:lnTo>
                  <a:cubicBezTo>
                    <a:pt x="1336" y="6471"/>
                    <a:pt x="1300" y="6359"/>
                    <a:pt x="1265" y="6246"/>
                  </a:cubicBezTo>
                  <a:lnTo>
                    <a:pt x="1403" y="6290"/>
                  </a:lnTo>
                  <a:cubicBezTo>
                    <a:pt x="1396" y="6236"/>
                    <a:pt x="1413" y="6098"/>
                    <a:pt x="1406" y="6044"/>
                  </a:cubicBezTo>
                  <a:cubicBezTo>
                    <a:pt x="1370" y="5995"/>
                    <a:pt x="1311" y="6014"/>
                    <a:pt x="1275" y="5965"/>
                  </a:cubicBezTo>
                  <a:cubicBezTo>
                    <a:pt x="1296" y="5886"/>
                    <a:pt x="1272" y="5784"/>
                    <a:pt x="1350" y="5670"/>
                  </a:cubicBezTo>
                  <a:cubicBezTo>
                    <a:pt x="1428" y="5556"/>
                    <a:pt x="1639" y="5434"/>
                    <a:pt x="1633" y="5348"/>
                  </a:cubicBezTo>
                  <a:cubicBezTo>
                    <a:pt x="1666" y="5208"/>
                    <a:pt x="1535" y="5161"/>
                    <a:pt x="1475" y="5139"/>
                  </a:cubicBezTo>
                  <a:cubicBezTo>
                    <a:pt x="1452" y="4989"/>
                    <a:pt x="1208" y="5432"/>
                    <a:pt x="1185" y="5282"/>
                  </a:cubicBezTo>
                  <a:cubicBezTo>
                    <a:pt x="1157" y="5243"/>
                    <a:pt x="932" y="5288"/>
                    <a:pt x="904" y="5249"/>
                  </a:cubicBezTo>
                  <a:cubicBezTo>
                    <a:pt x="942" y="5137"/>
                    <a:pt x="585" y="5280"/>
                    <a:pt x="623" y="5168"/>
                  </a:cubicBezTo>
                  <a:cubicBezTo>
                    <a:pt x="640" y="5079"/>
                    <a:pt x="411" y="4920"/>
                    <a:pt x="428" y="4831"/>
                  </a:cubicBezTo>
                  <a:lnTo>
                    <a:pt x="263" y="4778"/>
                  </a:lnTo>
                  <a:cubicBezTo>
                    <a:pt x="242" y="4719"/>
                    <a:pt x="319" y="4678"/>
                    <a:pt x="298" y="4619"/>
                  </a:cubicBezTo>
                  <a:cubicBezTo>
                    <a:pt x="291" y="4580"/>
                    <a:pt x="283" y="4540"/>
                    <a:pt x="276" y="4501"/>
                  </a:cubicBezTo>
                  <a:lnTo>
                    <a:pt x="159" y="4428"/>
                  </a:lnTo>
                  <a:cubicBezTo>
                    <a:pt x="138" y="4438"/>
                    <a:pt x="117" y="4447"/>
                    <a:pt x="96" y="4457"/>
                  </a:cubicBezTo>
                  <a:cubicBezTo>
                    <a:pt x="64" y="4364"/>
                    <a:pt x="32" y="4272"/>
                    <a:pt x="0" y="4179"/>
                  </a:cubicBezTo>
                  <a:cubicBezTo>
                    <a:pt x="11" y="4155"/>
                    <a:pt x="21" y="4130"/>
                    <a:pt x="32" y="4106"/>
                  </a:cubicBezTo>
                  <a:cubicBezTo>
                    <a:pt x="21" y="4086"/>
                    <a:pt x="11" y="4067"/>
                    <a:pt x="0" y="4047"/>
                  </a:cubicBezTo>
                  <a:lnTo>
                    <a:pt x="138" y="3900"/>
                  </a:lnTo>
                  <a:lnTo>
                    <a:pt x="244" y="3842"/>
                  </a:lnTo>
                  <a:lnTo>
                    <a:pt x="446" y="3871"/>
                  </a:lnTo>
                  <a:cubicBezTo>
                    <a:pt x="453" y="3812"/>
                    <a:pt x="461" y="3754"/>
                    <a:pt x="468" y="3695"/>
                  </a:cubicBezTo>
                  <a:lnTo>
                    <a:pt x="691" y="3651"/>
                  </a:lnTo>
                  <a:cubicBezTo>
                    <a:pt x="702" y="3612"/>
                    <a:pt x="712" y="3573"/>
                    <a:pt x="723" y="3534"/>
                  </a:cubicBezTo>
                  <a:lnTo>
                    <a:pt x="967" y="3372"/>
                  </a:lnTo>
                  <a:cubicBezTo>
                    <a:pt x="971" y="3348"/>
                    <a:pt x="974" y="3323"/>
                    <a:pt x="978" y="3299"/>
                  </a:cubicBezTo>
                  <a:cubicBezTo>
                    <a:pt x="960" y="3240"/>
                    <a:pt x="943" y="3182"/>
                    <a:pt x="925" y="3123"/>
                  </a:cubicBezTo>
                  <a:cubicBezTo>
                    <a:pt x="957" y="3099"/>
                    <a:pt x="988" y="3074"/>
                    <a:pt x="1020" y="3050"/>
                  </a:cubicBezTo>
                  <a:lnTo>
                    <a:pt x="723" y="2522"/>
                  </a:lnTo>
                  <a:lnTo>
                    <a:pt x="1041" y="2405"/>
                  </a:lnTo>
                  <a:cubicBezTo>
                    <a:pt x="1062" y="2385"/>
                    <a:pt x="1084" y="2366"/>
                    <a:pt x="1105" y="2346"/>
                  </a:cubicBezTo>
                  <a:cubicBezTo>
                    <a:pt x="1094" y="2165"/>
                    <a:pt x="1084" y="1985"/>
                    <a:pt x="1073" y="1804"/>
                  </a:cubicBezTo>
                  <a:lnTo>
                    <a:pt x="1445" y="1906"/>
                  </a:lnTo>
                  <a:cubicBezTo>
                    <a:pt x="1463" y="1862"/>
                    <a:pt x="1480" y="1818"/>
                    <a:pt x="1498" y="1774"/>
                  </a:cubicBezTo>
                  <a:cubicBezTo>
                    <a:pt x="1470" y="1671"/>
                    <a:pt x="1441" y="1569"/>
                    <a:pt x="1413" y="1466"/>
                  </a:cubicBezTo>
                  <a:lnTo>
                    <a:pt x="1552" y="1437"/>
                  </a:lnTo>
                  <a:cubicBezTo>
                    <a:pt x="1570" y="1373"/>
                    <a:pt x="1587" y="1310"/>
                    <a:pt x="1605" y="1246"/>
                  </a:cubicBezTo>
                  <a:cubicBezTo>
                    <a:pt x="1626" y="1236"/>
                    <a:pt x="1647" y="1227"/>
                    <a:pt x="1668" y="1217"/>
                  </a:cubicBezTo>
                  <a:lnTo>
                    <a:pt x="1785" y="1422"/>
                  </a:lnTo>
                  <a:lnTo>
                    <a:pt x="1977" y="1584"/>
                  </a:lnTo>
                  <a:lnTo>
                    <a:pt x="2264" y="1701"/>
                  </a:lnTo>
                  <a:lnTo>
                    <a:pt x="2465" y="1935"/>
                  </a:lnTo>
                  <a:cubicBezTo>
                    <a:pt x="2479" y="2052"/>
                    <a:pt x="2494" y="2170"/>
                    <a:pt x="2508" y="2287"/>
                  </a:cubicBezTo>
                  <a:cubicBezTo>
                    <a:pt x="2543" y="2331"/>
                    <a:pt x="2579" y="2375"/>
                    <a:pt x="2614" y="2419"/>
                  </a:cubicBezTo>
                  <a:lnTo>
                    <a:pt x="2837" y="2463"/>
                  </a:lnTo>
                  <a:lnTo>
                    <a:pt x="3082" y="2507"/>
                  </a:lnTo>
                  <a:lnTo>
                    <a:pt x="3358" y="2698"/>
                  </a:lnTo>
                  <a:lnTo>
                    <a:pt x="3475" y="2727"/>
                  </a:lnTo>
                  <a:lnTo>
                    <a:pt x="3645" y="3006"/>
                  </a:lnTo>
                  <a:lnTo>
                    <a:pt x="3804" y="3182"/>
                  </a:lnTo>
                  <a:lnTo>
                    <a:pt x="3996" y="3182"/>
                  </a:lnTo>
                  <a:lnTo>
                    <a:pt x="4378" y="3255"/>
                  </a:lnTo>
                  <a:lnTo>
                    <a:pt x="4601" y="3211"/>
                  </a:lnTo>
                  <a:lnTo>
                    <a:pt x="4793" y="3255"/>
                  </a:lnTo>
                  <a:lnTo>
                    <a:pt x="5112" y="3431"/>
                  </a:lnTo>
                  <a:lnTo>
                    <a:pt x="5335" y="3431"/>
                  </a:lnTo>
                  <a:lnTo>
                    <a:pt x="5441" y="3534"/>
                  </a:lnTo>
                  <a:lnTo>
                    <a:pt x="5600" y="3372"/>
                  </a:lnTo>
                  <a:lnTo>
                    <a:pt x="5845" y="3255"/>
                  </a:lnTo>
                  <a:lnTo>
                    <a:pt x="6111" y="3255"/>
                  </a:lnTo>
                  <a:lnTo>
                    <a:pt x="6281" y="3138"/>
                  </a:lnTo>
                  <a:cubicBezTo>
                    <a:pt x="6306" y="3084"/>
                    <a:pt x="6330" y="3031"/>
                    <a:pt x="6355" y="2977"/>
                  </a:cubicBezTo>
                  <a:lnTo>
                    <a:pt x="6440" y="2874"/>
                  </a:lnTo>
                  <a:lnTo>
                    <a:pt x="6376" y="2786"/>
                  </a:lnTo>
                  <a:cubicBezTo>
                    <a:pt x="6341" y="2747"/>
                    <a:pt x="6305" y="2708"/>
                    <a:pt x="6270" y="2669"/>
                  </a:cubicBezTo>
                  <a:cubicBezTo>
                    <a:pt x="6277" y="2605"/>
                    <a:pt x="6284" y="2542"/>
                    <a:pt x="6291" y="2478"/>
                  </a:cubicBezTo>
                  <a:cubicBezTo>
                    <a:pt x="6326" y="2488"/>
                    <a:pt x="6362" y="2497"/>
                    <a:pt x="6397" y="2507"/>
                  </a:cubicBezTo>
                  <a:lnTo>
                    <a:pt x="6599" y="2566"/>
                  </a:lnTo>
                  <a:lnTo>
                    <a:pt x="6716" y="2405"/>
                  </a:lnTo>
                  <a:lnTo>
                    <a:pt x="6939" y="2287"/>
                  </a:lnTo>
                  <a:cubicBezTo>
                    <a:pt x="6953" y="2219"/>
                    <a:pt x="6968" y="2150"/>
                    <a:pt x="6982" y="2082"/>
                  </a:cubicBezTo>
                  <a:lnTo>
                    <a:pt x="7067" y="2009"/>
                  </a:lnTo>
                  <a:lnTo>
                    <a:pt x="7301" y="1965"/>
                  </a:lnTo>
                  <a:lnTo>
                    <a:pt x="7460" y="1994"/>
                  </a:lnTo>
                  <a:cubicBezTo>
                    <a:pt x="7449" y="1960"/>
                    <a:pt x="7439" y="1925"/>
                    <a:pt x="7428" y="1891"/>
                  </a:cubicBezTo>
                  <a:lnTo>
                    <a:pt x="7184" y="1686"/>
                  </a:lnTo>
                  <a:lnTo>
                    <a:pt x="7003" y="1584"/>
                  </a:lnTo>
                  <a:cubicBezTo>
                    <a:pt x="6975" y="1623"/>
                    <a:pt x="6946" y="1662"/>
                    <a:pt x="6918" y="1701"/>
                  </a:cubicBezTo>
                  <a:lnTo>
                    <a:pt x="6727" y="1642"/>
                  </a:lnTo>
                  <a:cubicBezTo>
                    <a:pt x="6699" y="1657"/>
                    <a:pt x="6670" y="1671"/>
                    <a:pt x="6642" y="1686"/>
                  </a:cubicBezTo>
                  <a:lnTo>
                    <a:pt x="6546" y="1569"/>
                  </a:lnTo>
                  <a:cubicBezTo>
                    <a:pt x="6543" y="1471"/>
                    <a:pt x="6539" y="1374"/>
                    <a:pt x="6536" y="1276"/>
                  </a:cubicBezTo>
                  <a:cubicBezTo>
                    <a:pt x="6529" y="1198"/>
                    <a:pt x="6521" y="1119"/>
                    <a:pt x="6514" y="1041"/>
                  </a:cubicBezTo>
                  <a:lnTo>
                    <a:pt x="6780" y="1158"/>
                  </a:lnTo>
                  <a:cubicBezTo>
                    <a:pt x="6830" y="1095"/>
                    <a:pt x="6879" y="1031"/>
                    <a:pt x="6929" y="968"/>
                  </a:cubicBezTo>
                  <a:cubicBezTo>
                    <a:pt x="6908" y="924"/>
                    <a:pt x="6886" y="880"/>
                    <a:pt x="6865" y="836"/>
                  </a:cubicBezTo>
                  <a:lnTo>
                    <a:pt x="6865" y="528"/>
                  </a:lnTo>
                  <a:cubicBezTo>
                    <a:pt x="6879" y="499"/>
                    <a:pt x="6894" y="469"/>
                    <a:pt x="6908" y="440"/>
                  </a:cubicBezTo>
                  <a:cubicBezTo>
                    <a:pt x="6880" y="381"/>
                    <a:pt x="6851" y="323"/>
                    <a:pt x="6823" y="264"/>
                  </a:cubicBezTo>
                  <a:lnTo>
                    <a:pt x="6695" y="205"/>
                  </a:lnTo>
                  <a:cubicBezTo>
                    <a:pt x="6713" y="156"/>
                    <a:pt x="6730" y="108"/>
                    <a:pt x="6748" y="59"/>
                  </a:cubicBezTo>
                  <a:lnTo>
                    <a:pt x="6929" y="0"/>
                  </a:lnTo>
                  <a:lnTo>
                    <a:pt x="7141" y="0"/>
                  </a:lnTo>
                  <a:lnTo>
                    <a:pt x="7439" y="73"/>
                  </a:lnTo>
                  <a:lnTo>
                    <a:pt x="7641" y="191"/>
                  </a:lnTo>
                  <a:lnTo>
                    <a:pt x="7906" y="484"/>
                  </a:lnTo>
                  <a:lnTo>
                    <a:pt x="8045" y="616"/>
                  </a:lnTo>
                  <a:cubicBezTo>
                    <a:pt x="8094" y="675"/>
                    <a:pt x="8144" y="733"/>
                    <a:pt x="8193" y="792"/>
                  </a:cubicBezTo>
                  <a:lnTo>
                    <a:pt x="8406" y="108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0" name="Freeform 259"/>
            <p:cNvSpPr>
              <a:spLocks/>
            </p:cNvSpPr>
            <p:nvPr/>
          </p:nvSpPr>
          <p:spPr bwMode="auto">
            <a:xfrm>
              <a:off x="4957537" y="4093048"/>
              <a:ext cx="212613" cy="247404"/>
            </a:xfrm>
            <a:custGeom>
              <a:avLst/>
              <a:gdLst>
                <a:gd name="T0" fmla="*/ 105 w 110"/>
                <a:gd name="T1" fmla="*/ 115 h 128"/>
                <a:gd name="T2" fmla="*/ 97 w 110"/>
                <a:gd name="T3" fmla="*/ 115 h 128"/>
                <a:gd name="T4" fmla="*/ 84 w 110"/>
                <a:gd name="T5" fmla="*/ 111 h 128"/>
                <a:gd name="T6" fmla="*/ 72 w 110"/>
                <a:gd name="T7" fmla="*/ 111 h 128"/>
                <a:gd name="T8" fmla="*/ 50 w 110"/>
                <a:gd name="T9" fmla="*/ 115 h 128"/>
                <a:gd name="T10" fmla="*/ 37 w 110"/>
                <a:gd name="T11" fmla="*/ 121 h 128"/>
                <a:gd name="T12" fmla="*/ 19 w 110"/>
                <a:gd name="T13" fmla="*/ 128 h 128"/>
                <a:gd name="T14" fmla="*/ 16 w 110"/>
                <a:gd name="T15" fmla="*/ 128 h 128"/>
                <a:gd name="T16" fmla="*/ 17 w 110"/>
                <a:gd name="T17" fmla="*/ 111 h 128"/>
                <a:gd name="T18" fmla="*/ 19 w 110"/>
                <a:gd name="T19" fmla="*/ 108 h 128"/>
                <a:gd name="T20" fmla="*/ 18 w 110"/>
                <a:gd name="T21" fmla="*/ 100 h 128"/>
                <a:gd name="T22" fmla="*/ 11 w 110"/>
                <a:gd name="T23" fmla="*/ 91 h 128"/>
                <a:gd name="T24" fmla="*/ 5 w 110"/>
                <a:gd name="T25" fmla="*/ 90 h 128"/>
                <a:gd name="T26" fmla="*/ 0 w 110"/>
                <a:gd name="T27" fmla="*/ 84 h 128"/>
                <a:gd name="T28" fmla="*/ 3 w 110"/>
                <a:gd name="T29" fmla="*/ 75 h 128"/>
                <a:gd name="T30" fmla="*/ 2 w 110"/>
                <a:gd name="T31" fmla="*/ 65 h 128"/>
                <a:gd name="T32" fmla="*/ 3 w 110"/>
                <a:gd name="T33" fmla="*/ 59 h 128"/>
                <a:gd name="T34" fmla="*/ 6 w 110"/>
                <a:gd name="T35" fmla="*/ 59 h 128"/>
                <a:gd name="T36" fmla="*/ 7 w 110"/>
                <a:gd name="T37" fmla="*/ 50 h 128"/>
                <a:gd name="T38" fmla="*/ 5 w 110"/>
                <a:gd name="T39" fmla="*/ 46 h 128"/>
                <a:gd name="T40" fmla="*/ 7 w 110"/>
                <a:gd name="T41" fmla="*/ 43 h 128"/>
                <a:gd name="T42" fmla="*/ 14 w 110"/>
                <a:gd name="T43" fmla="*/ 40 h 128"/>
                <a:gd name="T44" fmla="*/ 9 w 110"/>
                <a:gd name="T45" fmla="*/ 24 h 128"/>
                <a:gd name="T46" fmla="*/ 5 w 110"/>
                <a:gd name="T47" fmla="*/ 15 h 128"/>
                <a:gd name="T48" fmla="*/ 7 w 110"/>
                <a:gd name="T49" fmla="*/ 8 h 128"/>
                <a:gd name="T50" fmla="*/ 11 w 110"/>
                <a:gd name="T51" fmla="*/ 6 h 128"/>
                <a:gd name="T52" fmla="*/ 13 w 110"/>
                <a:gd name="T53" fmla="*/ 5 h 128"/>
                <a:gd name="T54" fmla="*/ 18 w 110"/>
                <a:gd name="T55" fmla="*/ 7 h 128"/>
                <a:gd name="T56" fmla="*/ 32 w 110"/>
                <a:gd name="T57" fmla="*/ 8 h 128"/>
                <a:gd name="T58" fmla="*/ 35 w 110"/>
                <a:gd name="T59" fmla="*/ 2 h 128"/>
                <a:gd name="T60" fmla="*/ 39 w 110"/>
                <a:gd name="T61" fmla="*/ 2 h 128"/>
                <a:gd name="T62" fmla="*/ 44 w 110"/>
                <a:gd name="T63" fmla="*/ 0 h 128"/>
                <a:gd name="T64" fmla="*/ 47 w 110"/>
                <a:gd name="T65" fmla="*/ 9 h 128"/>
                <a:gd name="T66" fmla="*/ 51 w 110"/>
                <a:gd name="T67" fmla="*/ 6 h 128"/>
                <a:gd name="T68" fmla="*/ 58 w 110"/>
                <a:gd name="T69" fmla="*/ 3 h 128"/>
                <a:gd name="T70" fmla="*/ 67 w 110"/>
                <a:gd name="T71" fmla="*/ 7 h 128"/>
                <a:gd name="T72" fmla="*/ 70 w 110"/>
                <a:gd name="T73" fmla="*/ 14 h 128"/>
                <a:gd name="T74" fmla="*/ 78 w 110"/>
                <a:gd name="T75" fmla="*/ 19 h 128"/>
                <a:gd name="T76" fmla="*/ 85 w 110"/>
                <a:gd name="T77" fmla="*/ 14 h 128"/>
                <a:gd name="T78" fmla="*/ 93 w 110"/>
                <a:gd name="T79" fmla="*/ 13 h 128"/>
                <a:gd name="T80" fmla="*/ 106 w 110"/>
                <a:gd name="T81" fmla="*/ 18 h 128"/>
                <a:gd name="T82" fmla="*/ 110 w 110"/>
                <a:gd name="T83" fmla="*/ 48 h 128"/>
                <a:gd name="T84" fmla="*/ 103 w 110"/>
                <a:gd name="T85" fmla="*/ 65 h 128"/>
                <a:gd name="T86" fmla="*/ 98 w 110"/>
                <a:gd name="T87" fmla="*/ 88 h 128"/>
                <a:gd name="T88" fmla="*/ 106 w 110"/>
                <a:gd name="T89" fmla="*/ 107 h 128"/>
                <a:gd name="T90" fmla="*/ 105 w 110"/>
                <a:gd name="T91" fmla="*/ 1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" h="128">
                  <a:moveTo>
                    <a:pt x="105" y="115"/>
                  </a:moveTo>
                  <a:lnTo>
                    <a:pt x="97" y="115"/>
                  </a:lnTo>
                  <a:lnTo>
                    <a:pt x="84" y="111"/>
                  </a:lnTo>
                  <a:lnTo>
                    <a:pt x="72" y="111"/>
                  </a:lnTo>
                  <a:lnTo>
                    <a:pt x="50" y="115"/>
                  </a:lnTo>
                  <a:lnTo>
                    <a:pt x="37" y="121"/>
                  </a:lnTo>
                  <a:lnTo>
                    <a:pt x="19" y="128"/>
                  </a:lnTo>
                  <a:lnTo>
                    <a:pt x="16" y="128"/>
                  </a:lnTo>
                  <a:lnTo>
                    <a:pt x="17" y="111"/>
                  </a:lnTo>
                  <a:lnTo>
                    <a:pt x="19" y="108"/>
                  </a:lnTo>
                  <a:lnTo>
                    <a:pt x="18" y="100"/>
                  </a:lnTo>
                  <a:lnTo>
                    <a:pt x="11" y="91"/>
                  </a:lnTo>
                  <a:lnTo>
                    <a:pt x="5" y="90"/>
                  </a:lnTo>
                  <a:lnTo>
                    <a:pt x="0" y="84"/>
                  </a:lnTo>
                  <a:lnTo>
                    <a:pt x="3" y="75"/>
                  </a:lnTo>
                  <a:lnTo>
                    <a:pt x="2" y="65"/>
                  </a:lnTo>
                  <a:lnTo>
                    <a:pt x="3" y="59"/>
                  </a:lnTo>
                  <a:lnTo>
                    <a:pt x="6" y="59"/>
                  </a:lnTo>
                  <a:lnTo>
                    <a:pt x="7" y="50"/>
                  </a:lnTo>
                  <a:lnTo>
                    <a:pt x="5" y="46"/>
                  </a:lnTo>
                  <a:lnTo>
                    <a:pt x="7" y="43"/>
                  </a:lnTo>
                  <a:lnTo>
                    <a:pt x="14" y="40"/>
                  </a:lnTo>
                  <a:lnTo>
                    <a:pt x="9" y="24"/>
                  </a:lnTo>
                  <a:lnTo>
                    <a:pt x="5" y="15"/>
                  </a:lnTo>
                  <a:lnTo>
                    <a:pt x="7" y="8"/>
                  </a:lnTo>
                  <a:lnTo>
                    <a:pt x="11" y="6"/>
                  </a:lnTo>
                  <a:lnTo>
                    <a:pt x="13" y="5"/>
                  </a:lnTo>
                  <a:lnTo>
                    <a:pt x="18" y="7"/>
                  </a:lnTo>
                  <a:lnTo>
                    <a:pt x="32" y="8"/>
                  </a:lnTo>
                  <a:lnTo>
                    <a:pt x="35" y="2"/>
                  </a:lnTo>
                  <a:lnTo>
                    <a:pt x="39" y="2"/>
                  </a:lnTo>
                  <a:lnTo>
                    <a:pt x="44" y="0"/>
                  </a:lnTo>
                  <a:lnTo>
                    <a:pt x="47" y="9"/>
                  </a:lnTo>
                  <a:lnTo>
                    <a:pt x="51" y="6"/>
                  </a:lnTo>
                  <a:lnTo>
                    <a:pt x="58" y="3"/>
                  </a:lnTo>
                  <a:lnTo>
                    <a:pt x="67" y="7"/>
                  </a:lnTo>
                  <a:lnTo>
                    <a:pt x="70" y="14"/>
                  </a:lnTo>
                  <a:lnTo>
                    <a:pt x="78" y="19"/>
                  </a:lnTo>
                  <a:lnTo>
                    <a:pt x="85" y="14"/>
                  </a:lnTo>
                  <a:lnTo>
                    <a:pt x="93" y="13"/>
                  </a:lnTo>
                  <a:lnTo>
                    <a:pt x="106" y="18"/>
                  </a:lnTo>
                  <a:lnTo>
                    <a:pt x="110" y="48"/>
                  </a:lnTo>
                  <a:lnTo>
                    <a:pt x="103" y="65"/>
                  </a:lnTo>
                  <a:lnTo>
                    <a:pt x="98" y="88"/>
                  </a:lnTo>
                  <a:lnTo>
                    <a:pt x="106" y="107"/>
                  </a:lnTo>
                  <a:lnTo>
                    <a:pt x="105" y="1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1" name="Freeform 260"/>
            <p:cNvSpPr>
              <a:spLocks/>
            </p:cNvSpPr>
            <p:nvPr/>
          </p:nvSpPr>
          <p:spPr bwMode="auto">
            <a:xfrm>
              <a:off x="5562518" y="3998338"/>
              <a:ext cx="268666" cy="446488"/>
            </a:xfrm>
            <a:custGeom>
              <a:avLst/>
              <a:gdLst>
                <a:gd name="T0" fmla="*/ 85 w 139"/>
                <a:gd name="T1" fmla="*/ 220 h 231"/>
                <a:gd name="T2" fmla="*/ 82 w 139"/>
                <a:gd name="T3" fmla="*/ 219 h 231"/>
                <a:gd name="T4" fmla="*/ 71 w 139"/>
                <a:gd name="T5" fmla="*/ 222 h 231"/>
                <a:gd name="T6" fmla="*/ 60 w 139"/>
                <a:gd name="T7" fmla="*/ 219 h 231"/>
                <a:gd name="T8" fmla="*/ 52 w 139"/>
                <a:gd name="T9" fmla="*/ 220 h 231"/>
                <a:gd name="T10" fmla="*/ 22 w 139"/>
                <a:gd name="T11" fmla="*/ 220 h 231"/>
                <a:gd name="T12" fmla="*/ 24 w 139"/>
                <a:gd name="T13" fmla="*/ 204 h 231"/>
                <a:gd name="T14" fmla="*/ 17 w 139"/>
                <a:gd name="T15" fmla="*/ 190 h 231"/>
                <a:gd name="T16" fmla="*/ 9 w 139"/>
                <a:gd name="T17" fmla="*/ 186 h 231"/>
                <a:gd name="T18" fmla="*/ 5 w 139"/>
                <a:gd name="T19" fmla="*/ 177 h 231"/>
                <a:gd name="T20" fmla="*/ 0 w 139"/>
                <a:gd name="T21" fmla="*/ 174 h 231"/>
                <a:gd name="T22" fmla="*/ 0 w 139"/>
                <a:gd name="T23" fmla="*/ 168 h 231"/>
                <a:gd name="T24" fmla="*/ 5 w 139"/>
                <a:gd name="T25" fmla="*/ 154 h 231"/>
                <a:gd name="T26" fmla="*/ 14 w 139"/>
                <a:gd name="T27" fmla="*/ 134 h 231"/>
                <a:gd name="T28" fmla="*/ 19 w 139"/>
                <a:gd name="T29" fmla="*/ 133 h 231"/>
                <a:gd name="T30" fmla="*/ 30 w 139"/>
                <a:gd name="T31" fmla="*/ 121 h 231"/>
                <a:gd name="T32" fmla="*/ 37 w 139"/>
                <a:gd name="T33" fmla="*/ 121 h 231"/>
                <a:gd name="T34" fmla="*/ 47 w 139"/>
                <a:gd name="T35" fmla="*/ 129 h 231"/>
                <a:gd name="T36" fmla="*/ 60 w 139"/>
                <a:gd name="T37" fmla="*/ 122 h 231"/>
                <a:gd name="T38" fmla="*/ 61 w 139"/>
                <a:gd name="T39" fmla="*/ 114 h 231"/>
                <a:gd name="T40" fmla="*/ 66 w 139"/>
                <a:gd name="T41" fmla="*/ 105 h 231"/>
                <a:gd name="T42" fmla="*/ 68 w 139"/>
                <a:gd name="T43" fmla="*/ 95 h 231"/>
                <a:gd name="T44" fmla="*/ 78 w 139"/>
                <a:gd name="T45" fmla="*/ 86 h 231"/>
                <a:gd name="T46" fmla="*/ 81 w 139"/>
                <a:gd name="T47" fmla="*/ 72 h 231"/>
                <a:gd name="T48" fmla="*/ 85 w 139"/>
                <a:gd name="T49" fmla="*/ 67 h 231"/>
                <a:gd name="T50" fmla="*/ 88 w 139"/>
                <a:gd name="T51" fmla="*/ 56 h 231"/>
                <a:gd name="T52" fmla="*/ 93 w 139"/>
                <a:gd name="T53" fmla="*/ 43 h 231"/>
                <a:gd name="T54" fmla="*/ 108 w 139"/>
                <a:gd name="T55" fmla="*/ 27 h 231"/>
                <a:gd name="T56" fmla="*/ 108 w 139"/>
                <a:gd name="T57" fmla="*/ 20 h 231"/>
                <a:gd name="T58" fmla="*/ 110 w 139"/>
                <a:gd name="T59" fmla="*/ 16 h 231"/>
                <a:gd name="T60" fmla="*/ 103 w 139"/>
                <a:gd name="T61" fmla="*/ 8 h 231"/>
                <a:gd name="T62" fmla="*/ 104 w 139"/>
                <a:gd name="T63" fmla="*/ 1 h 231"/>
                <a:gd name="T64" fmla="*/ 109 w 139"/>
                <a:gd name="T65" fmla="*/ 0 h 231"/>
                <a:gd name="T66" fmla="*/ 116 w 139"/>
                <a:gd name="T67" fmla="*/ 14 h 231"/>
                <a:gd name="T68" fmla="*/ 118 w 139"/>
                <a:gd name="T69" fmla="*/ 27 h 231"/>
                <a:gd name="T70" fmla="*/ 117 w 139"/>
                <a:gd name="T71" fmla="*/ 41 h 231"/>
                <a:gd name="T72" fmla="*/ 127 w 139"/>
                <a:gd name="T73" fmla="*/ 60 h 231"/>
                <a:gd name="T74" fmla="*/ 117 w 139"/>
                <a:gd name="T75" fmla="*/ 60 h 231"/>
                <a:gd name="T76" fmla="*/ 112 w 139"/>
                <a:gd name="T77" fmla="*/ 61 h 231"/>
                <a:gd name="T78" fmla="*/ 104 w 139"/>
                <a:gd name="T79" fmla="*/ 59 h 231"/>
                <a:gd name="T80" fmla="*/ 100 w 139"/>
                <a:gd name="T81" fmla="*/ 69 h 231"/>
                <a:gd name="T82" fmla="*/ 111 w 139"/>
                <a:gd name="T83" fmla="*/ 81 h 231"/>
                <a:gd name="T84" fmla="*/ 119 w 139"/>
                <a:gd name="T85" fmla="*/ 85 h 231"/>
                <a:gd name="T86" fmla="*/ 121 w 139"/>
                <a:gd name="T87" fmla="*/ 93 h 231"/>
                <a:gd name="T88" fmla="*/ 127 w 139"/>
                <a:gd name="T89" fmla="*/ 107 h 231"/>
                <a:gd name="T90" fmla="*/ 124 w 139"/>
                <a:gd name="T91" fmla="*/ 113 h 231"/>
                <a:gd name="T92" fmla="*/ 115 w 139"/>
                <a:gd name="T93" fmla="*/ 134 h 231"/>
                <a:gd name="T94" fmla="*/ 111 w 139"/>
                <a:gd name="T95" fmla="*/ 138 h 231"/>
                <a:gd name="T96" fmla="*/ 110 w 139"/>
                <a:gd name="T97" fmla="*/ 154 h 231"/>
                <a:gd name="T98" fmla="*/ 112 w 139"/>
                <a:gd name="T99" fmla="*/ 163 h 231"/>
                <a:gd name="T100" fmla="*/ 110 w 139"/>
                <a:gd name="T101" fmla="*/ 169 h 231"/>
                <a:gd name="T102" fmla="*/ 119 w 139"/>
                <a:gd name="T103" fmla="*/ 180 h 231"/>
                <a:gd name="T104" fmla="*/ 120 w 139"/>
                <a:gd name="T105" fmla="*/ 188 h 231"/>
                <a:gd name="T106" fmla="*/ 127 w 139"/>
                <a:gd name="T107" fmla="*/ 198 h 231"/>
                <a:gd name="T108" fmla="*/ 136 w 139"/>
                <a:gd name="T109" fmla="*/ 205 h 231"/>
                <a:gd name="T110" fmla="*/ 137 w 139"/>
                <a:gd name="T111" fmla="*/ 214 h 231"/>
                <a:gd name="T112" fmla="*/ 139 w 139"/>
                <a:gd name="T113" fmla="*/ 220 h 231"/>
                <a:gd name="T114" fmla="*/ 137 w 139"/>
                <a:gd name="T115" fmla="*/ 231 h 231"/>
                <a:gd name="T116" fmla="*/ 123 w 139"/>
                <a:gd name="T117" fmla="*/ 227 h 231"/>
                <a:gd name="T118" fmla="*/ 108 w 139"/>
                <a:gd name="T119" fmla="*/ 221 h 231"/>
                <a:gd name="T120" fmla="*/ 85 w 139"/>
                <a:gd name="T121" fmla="*/ 22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9" h="231">
                  <a:moveTo>
                    <a:pt x="85" y="220"/>
                  </a:moveTo>
                  <a:lnTo>
                    <a:pt x="82" y="219"/>
                  </a:lnTo>
                  <a:lnTo>
                    <a:pt x="71" y="222"/>
                  </a:lnTo>
                  <a:lnTo>
                    <a:pt x="60" y="219"/>
                  </a:lnTo>
                  <a:lnTo>
                    <a:pt x="52" y="220"/>
                  </a:lnTo>
                  <a:lnTo>
                    <a:pt x="22" y="220"/>
                  </a:lnTo>
                  <a:lnTo>
                    <a:pt x="24" y="204"/>
                  </a:lnTo>
                  <a:lnTo>
                    <a:pt x="17" y="190"/>
                  </a:lnTo>
                  <a:lnTo>
                    <a:pt x="9" y="186"/>
                  </a:lnTo>
                  <a:lnTo>
                    <a:pt x="5" y="177"/>
                  </a:lnTo>
                  <a:lnTo>
                    <a:pt x="0" y="174"/>
                  </a:lnTo>
                  <a:lnTo>
                    <a:pt x="0" y="168"/>
                  </a:lnTo>
                  <a:lnTo>
                    <a:pt x="5" y="154"/>
                  </a:lnTo>
                  <a:lnTo>
                    <a:pt x="14" y="134"/>
                  </a:lnTo>
                  <a:lnTo>
                    <a:pt x="19" y="133"/>
                  </a:lnTo>
                  <a:lnTo>
                    <a:pt x="30" y="121"/>
                  </a:lnTo>
                  <a:lnTo>
                    <a:pt x="37" y="121"/>
                  </a:lnTo>
                  <a:lnTo>
                    <a:pt x="47" y="129"/>
                  </a:lnTo>
                  <a:lnTo>
                    <a:pt x="60" y="122"/>
                  </a:lnTo>
                  <a:lnTo>
                    <a:pt x="61" y="114"/>
                  </a:lnTo>
                  <a:lnTo>
                    <a:pt x="66" y="105"/>
                  </a:lnTo>
                  <a:lnTo>
                    <a:pt x="68" y="95"/>
                  </a:lnTo>
                  <a:lnTo>
                    <a:pt x="78" y="86"/>
                  </a:lnTo>
                  <a:lnTo>
                    <a:pt x="81" y="72"/>
                  </a:lnTo>
                  <a:lnTo>
                    <a:pt x="85" y="67"/>
                  </a:lnTo>
                  <a:lnTo>
                    <a:pt x="88" y="56"/>
                  </a:lnTo>
                  <a:lnTo>
                    <a:pt x="93" y="43"/>
                  </a:lnTo>
                  <a:lnTo>
                    <a:pt x="108" y="27"/>
                  </a:lnTo>
                  <a:lnTo>
                    <a:pt x="108" y="20"/>
                  </a:lnTo>
                  <a:lnTo>
                    <a:pt x="110" y="16"/>
                  </a:lnTo>
                  <a:lnTo>
                    <a:pt x="103" y="8"/>
                  </a:lnTo>
                  <a:lnTo>
                    <a:pt x="104" y="1"/>
                  </a:lnTo>
                  <a:lnTo>
                    <a:pt x="109" y="0"/>
                  </a:lnTo>
                  <a:lnTo>
                    <a:pt x="116" y="14"/>
                  </a:lnTo>
                  <a:lnTo>
                    <a:pt x="118" y="27"/>
                  </a:lnTo>
                  <a:lnTo>
                    <a:pt x="117" y="41"/>
                  </a:lnTo>
                  <a:lnTo>
                    <a:pt x="127" y="60"/>
                  </a:lnTo>
                  <a:lnTo>
                    <a:pt x="117" y="60"/>
                  </a:lnTo>
                  <a:lnTo>
                    <a:pt x="112" y="61"/>
                  </a:lnTo>
                  <a:lnTo>
                    <a:pt x="104" y="59"/>
                  </a:lnTo>
                  <a:lnTo>
                    <a:pt x="100" y="69"/>
                  </a:lnTo>
                  <a:lnTo>
                    <a:pt x="111" y="81"/>
                  </a:lnTo>
                  <a:lnTo>
                    <a:pt x="119" y="85"/>
                  </a:lnTo>
                  <a:lnTo>
                    <a:pt x="121" y="93"/>
                  </a:lnTo>
                  <a:lnTo>
                    <a:pt x="127" y="107"/>
                  </a:lnTo>
                  <a:lnTo>
                    <a:pt x="124" y="113"/>
                  </a:lnTo>
                  <a:lnTo>
                    <a:pt x="115" y="134"/>
                  </a:lnTo>
                  <a:lnTo>
                    <a:pt x="111" y="138"/>
                  </a:lnTo>
                  <a:lnTo>
                    <a:pt x="110" y="154"/>
                  </a:lnTo>
                  <a:lnTo>
                    <a:pt x="112" y="163"/>
                  </a:lnTo>
                  <a:lnTo>
                    <a:pt x="110" y="169"/>
                  </a:lnTo>
                  <a:lnTo>
                    <a:pt x="119" y="180"/>
                  </a:lnTo>
                  <a:lnTo>
                    <a:pt x="120" y="188"/>
                  </a:lnTo>
                  <a:lnTo>
                    <a:pt x="127" y="198"/>
                  </a:lnTo>
                  <a:lnTo>
                    <a:pt x="136" y="205"/>
                  </a:lnTo>
                  <a:lnTo>
                    <a:pt x="137" y="214"/>
                  </a:lnTo>
                  <a:lnTo>
                    <a:pt x="139" y="220"/>
                  </a:lnTo>
                  <a:lnTo>
                    <a:pt x="137" y="231"/>
                  </a:lnTo>
                  <a:lnTo>
                    <a:pt x="123" y="227"/>
                  </a:lnTo>
                  <a:lnTo>
                    <a:pt x="108" y="221"/>
                  </a:lnTo>
                  <a:lnTo>
                    <a:pt x="85" y="22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2" name="Freeform 261"/>
            <p:cNvSpPr>
              <a:spLocks/>
            </p:cNvSpPr>
            <p:nvPr/>
          </p:nvSpPr>
          <p:spPr bwMode="auto">
            <a:xfrm>
              <a:off x="5693952" y="4303729"/>
              <a:ext cx="674564" cy="744146"/>
            </a:xfrm>
            <a:custGeom>
              <a:avLst/>
              <a:gdLst>
                <a:gd name="T0" fmla="*/ 342 w 349"/>
                <a:gd name="T1" fmla="*/ 61 h 385"/>
                <a:gd name="T2" fmla="*/ 343 w 349"/>
                <a:gd name="T3" fmla="*/ 71 h 385"/>
                <a:gd name="T4" fmla="*/ 329 w 349"/>
                <a:gd name="T5" fmla="*/ 87 h 385"/>
                <a:gd name="T6" fmla="*/ 324 w 349"/>
                <a:gd name="T7" fmla="*/ 114 h 385"/>
                <a:gd name="T8" fmla="*/ 320 w 349"/>
                <a:gd name="T9" fmla="*/ 137 h 385"/>
                <a:gd name="T10" fmla="*/ 314 w 349"/>
                <a:gd name="T11" fmla="*/ 155 h 385"/>
                <a:gd name="T12" fmla="*/ 310 w 349"/>
                <a:gd name="T13" fmla="*/ 168 h 385"/>
                <a:gd name="T14" fmla="*/ 315 w 349"/>
                <a:gd name="T15" fmla="*/ 203 h 385"/>
                <a:gd name="T16" fmla="*/ 316 w 349"/>
                <a:gd name="T17" fmla="*/ 233 h 385"/>
                <a:gd name="T18" fmla="*/ 330 w 349"/>
                <a:gd name="T19" fmla="*/ 256 h 385"/>
                <a:gd name="T20" fmla="*/ 332 w 349"/>
                <a:gd name="T21" fmla="*/ 281 h 385"/>
                <a:gd name="T22" fmla="*/ 303 w 349"/>
                <a:gd name="T23" fmla="*/ 287 h 385"/>
                <a:gd name="T24" fmla="*/ 301 w 349"/>
                <a:gd name="T25" fmla="*/ 309 h 385"/>
                <a:gd name="T26" fmla="*/ 295 w 349"/>
                <a:gd name="T27" fmla="*/ 354 h 385"/>
                <a:gd name="T28" fmla="*/ 312 w 349"/>
                <a:gd name="T29" fmla="*/ 366 h 385"/>
                <a:gd name="T30" fmla="*/ 318 w 349"/>
                <a:gd name="T31" fmla="*/ 385 h 385"/>
                <a:gd name="T32" fmla="*/ 297 w 349"/>
                <a:gd name="T33" fmla="*/ 373 h 385"/>
                <a:gd name="T34" fmla="*/ 276 w 349"/>
                <a:gd name="T35" fmla="*/ 362 h 385"/>
                <a:gd name="T36" fmla="*/ 261 w 349"/>
                <a:gd name="T37" fmla="*/ 357 h 385"/>
                <a:gd name="T38" fmla="*/ 241 w 349"/>
                <a:gd name="T39" fmla="*/ 345 h 385"/>
                <a:gd name="T40" fmla="*/ 221 w 349"/>
                <a:gd name="T41" fmla="*/ 344 h 385"/>
                <a:gd name="T42" fmla="*/ 214 w 349"/>
                <a:gd name="T43" fmla="*/ 336 h 385"/>
                <a:gd name="T44" fmla="*/ 194 w 349"/>
                <a:gd name="T45" fmla="*/ 338 h 385"/>
                <a:gd name="T46" fmla="*/ 181 w 349"/>
                <a:gd name="T47" fmla="*/ 340 h 385"/>
                <a:gd name="T48" fmla="*/ 177 w 349"/>
                <a:gd name="T49" fmla="*/ 307 h 385"/>
                <a:gd name="T50" fmla="*/ 178 w 349"/>
                <a:gd name="T51" fmla="*/ 282 h 385"/>
                <a:gd name="T52" fmla="*/ 175 w 349"/>
                <a:gd name="T53" fmla="*/ 261 h 385"/>
                <a:gd name="T54" fmla="*/ 154 w 349"/>
                <a:gd name="T55" fmla="*/ 253 h 385"/>
                <a:gd name="T56" fmla="*/ 144 w 349"/>
                <a:gd name="T57" fmla="*/ 257 h 385"/>
                <a:gd name="T58" fmla="*/ 128 w 349"/>
                <a:gd name="T59" fmla="*/ 270 h 385"/>
                <a:gd name="T60" fmla="*/ 115 w 349"/>
                <a:gd name="T61" fmla="*/ 273 h 385"/>
                <a:gd name="T62" fmla="*/ 97 w 349"/>
                <a:gd name="T63" fmla="*/ 277 h 385"/>
                <a:gd name="T64" fmla="*/ 85 w 349"/>
                <a:gd name="T65" fmla="*/ 260 h 385"/>
                <a:gd name="T66" fmla="*/ 76 w 349"/>
                <a:gd name="T67" fmla="*/ 232 h 385"/>
                <a:gd name="T68" fmla="*/ 15 w 349"/>
                <a:gd name="T69" fmla="*/ 234 h 385"/>
                <a:gd name="T70" fmla="*/ 2 w 349"/>
                <a:gd name="T71" fmla="*/ 236 h 385"/>
                <a:gd name="T72" fmla="*/ 5 w 349"/>
                <a:gd name="T73" fmla="*/ 228 h 385"/>
                <a:gd name="T74" fmla="*/ 8 w 349"/>
                <a:gd name="T75" fmla="*/ 213 h 385"/>
                <a:gd name="T76" fmla="*/ 20 w 349"/>
                <a:gd name="T77" fmla="*/ 211 h 385"/>
                <a:gd name="T78" fmla="*/ 36 w 349"/>
                <a:gd name="T79" fmla="*/ 203 h 385"/>
                <a:gd name="T80" fmla="*/ 44 w 349"/>
                <a:gd name="T81" fmla="*/ 213 h 385"/>
                <a:gd name="T82" fmla="*/ 66 w 349"/>
                <a:gd name="T83" fmla="*/ 190 h 385"/>
                <a:gd name="T84" fmla="*/ 70 w 349"/>
                <a:gd name="T85" fmla="*/ 166 h 385"/>
                <a:gd name="T86" fmla="*/ 86 w 349"/>
                <a:gd name="T87" fmla="*/ 135 h 385"/>
                <a:gd name="T88" fmla="*/ 101 w 349"/>
                <a:gd name="T89" fmla="*/ 118 h 385"/>
                <a:gd name="T90" fmla="*/ 104 w 349"/>
                <a:gd name="T91" fmla="*/ 103 h 385"/>
                <a:gd name="T92" fmla="*/ 105 w 349"/>
                <a:gd name="T93" fmla="*/ 73 h 385"/>
                <a:gd name="T94" fmla="*/ 114 w 349"/>
                <a:gd name="T95" fmla="*/ 49 h 385"/>
                <a:gd name="T96" fmla="*/ 117 w 349"/>
                <a:gd name="T97" fmla="*/ 22 h 385"/>
                <a:gd name="T98" fmla="*/ 134 w 349"/>
                <a:gd name="T99" fmla="*/ 5 h 385"/>
                <a:gd name="T100" fmla="*/ 161 w 349"/>
                <a:gd name="T101" fmla="*/ 20 h 385"/>
                <a:gd name="T102" fmla="*/ 188 w 349"/>
                <a:gd name="T103" fmla="*/ 26 h 385"/>
                <a:gd name="T104" fmla="*/ 196 w 349"/>
                <a:gd name="T105" fmla="*/ 11 h 385"/>
                <a:gd name="T106" fmla="*/ 224 w 349"/>
                <a:gd name="T107" fmla="*/ 3 h 385"/>
                <a:gd name="T108" fmla="*/ 238 w 349"/>
                <a:gd name="T109" fmla="*/ 7 h 385"/>
                <a:gd name="T110" fmla="*/ 247 w 349"/>
                <a:gd name="T111" fmla="*/ 0 h 385"/>
                <a:gd name="T112" fmla="*/ 273 w 349"/>
                <a:gd name="T113" fmla="*/ 3 h 385"/>
                <a:gd name="T114" fmla="*/ 290 w 349"/>
                <a:gd name="T115" fmla="*/ 18 h 385"/>
                <a:gd name="T116" fmla="*/ 303 w 349"/>
                <a:gd name="T117" fmla="*/ 17 h 385"/>
                <a:gd name="T118" fmla="*/ 322 w 349"/>
                <a:gd name="T119" fmla="*/ 14 h 385"/>
                <a:gd name="T120" fmla="*/ 343 w 349"/>
                <a:gd name="T121" fmla="*/ 37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" h="385">
                  <a:moveTo>
                    <a:pt x="343" y="37"/>
                  </a:moveTo>
                  <a:lnTo>
                    <a:pt x="342" y="61"/>
                  </a:lnTo>
                  <a:lnTo>
                    <a:pt x="349" y="64"/>
                  </a:lnTo>
                  <a:lnTo>
                    <a:pt x="343" y="71"/>
                  </a:lnTo>
                  <a:lnTo>
                    <a:pt x="336" y="77"/>
                  </a:lnTo>
                  <a:lnTo>
                    <a:pt x="329" y="87"/>
                  </a:lnTo>
                  <a:lnTo>
                    <a:pt x="325" y="97"/>
                  </a:lnTo>
                  <a:lnTo>
                    <a:pt x="324" y="114"/>
                  </a:lnTo>
                  <a:lnTo>
                    <a:pt x="320" y="122"/>
                  </a:lnTo>
                  <a:lnTo>
                    <a:pt x="320" y="137"/>
                  </a:lnTo>
                  <a:lnTo>
                    <a:pt x="314" y="143"/>
                  </a:lnTo>
                  <a:lnTo>
                    <a:pt x="314" y="155"/>
                  </a:lnTo>
                  <a:lnTo>
                    <a:pt x="311" y="157"/>
                  </a:lnTo>
                  <a:lnTo>
                    <a:pt x="310" y="168"/>
                  </a:lnTo>
                  <a:lnTo>
                    <a:pt x="314" y="178"/>
                  </a:lnTo>
                  <a:lnTo>
                    <a:pt x="315" y="203"/>
                  </a:lnTo>
                  <a:lnTo>
                    <a:pt x="318" y="222"/>
                  </a:lnTo>
                  <a:lnTo>
                    <a:pt x="316" y="233"/>
                  </a:lnTo>
                  <a:lnTo>
                    <a:pt x="320" y="245"/>
                  </a:lnTo>
                  <a:lnTo>
                    <a:pt x="330" y="256"/>
                  </a:lnTo>
                  <a:lnTo>
                    <a:pt x="340" y="283"/>
                  </a:lnTo>
                  <a:lnTo>
                    <a:pt x="332" y="281"/>
                  </a:lnTo>
                  <a:lnTo>
                    <a:pt x="308" y="284"/>
                  </a:lnTo>
                  <a:lnTo>
                    <a:pt x="303" y="287"/>
                  </a:lnTo>
                  <a:lnTo>
                    <a:pt x="297" y="300"/>
                  </a:lnTo>
                  <a:lnTo>
                    <a:pt x="301" y="309"/>
                  </a:lnTo>
                  <a:lnTo>
                    <a:pt x="297" y="334"/>
                  </a:lnTo>
                  <a:lnTo>
                    <a:pt x="295" y="354"/>
                  </a:lnTo>
                  <a:lnTo>
                    <a:pt x="300" y="358"/>
                  </a:lnTo>
                  <a:lnTo>
                    <a:pt x="312" y="366"/>
                  </a:lnTo>
                  <a:lnTo>
                    <a:pt x="317" y="363"/>
                  </a:lnTo>
                  <a:lnTo>
                    <a:pt x="318" y="385"/>
                  </a:lnTo>
                  <a:lnTo>
                    <a:pt x="304" y="385"/>
                  </a:lnTo>
                  <a:lnTo>
                    <a:pt x="297" y="373"/>
                  </a:lnTo>
                  <a:lnTo>
                    <a:pt x="290" y="364"/>
                  </a:lnTo>
                  <a:lnTo>
                    <a:pt x="276" y="362"/>
                  </a:lnTo>
                  <a:lnTo>
                    <a:pt x="273" y="351"/>
                  </a:lnTo>
                  <a:lnTo>
                    <a:pt x="261" y="357"/>
                  </a:lnTo>
                  <a:lnTo>
                    <a:pt x="247" y="354"/>
                  </a:lnTo>
                  <a:lnTo>
                    <a:pt x="241" y="345"/>
                  </a:lnTo>
                  <a:lnTo>
                    <a:pt x="229" y="343"/>
                  </a:lnTo>
                  <a:lnTo>
                    <a:pt x="221" y="344"/>
                  </a:lnTo>
                  <a:lnTo>
                    <a:pt x="220" y="337"/>
                  </a:lnTo>
                  <a:lnTo>
                    <a:pt x="214" y="336"/>
                  </a:lnTo>
                  <a:lnTo>
                    <a:pt x="205" y="335"/>
                  </a:lnTo>
                  <a:lnTo>
                    <a:pt x="194" y="338"/>
                  </a:lnTo>
                  <a:lnTo>
                    <a:pt x="186" y="338"/>
                  </a:lnTo>
                  <a:lnTo>
                    <a:pt x="181" y="340"/>
                  </a:lnTo>
                  <a:lnTo>
                    <a:pt x="183" y="315"/>
                  </a:lnTo>
                  <a:lnTo>
                    <a:pt x="177" y="307"/>
                  </a:lnTo>
                  <a:lnTo>
                    <a:pt x="176" y="294"/>
                  </a:lnTo>
                  <a:lnTo>
                    <a:pt x="178" y="282"/>
                  </a:lnTo>
                  <a:lnTo>
                    <a:pt x="175" y="274"/>
                  </a:lnTo>
                  <a:lnTo>
                    <a:pt x="175" y="261"/>
                  </a:lnTo>
                  <a:lnTo>
                    <a:pt x="153" y="261"/>
                  </a:lnTo>
                  <a:lnTo>
                    <a:pt x="154" y="253"/>
                  </a:lnTo>
                  <a:lnTo>
                    <a:pt x="145" y="254"/>
                  </a:lnTo>
                  <a:lnTo>
                    <a:pt x="144" y="257"/>
                  </a:lnTo>
                  <a:lnTo>
                    <a:pt x="132" y="258"/>
                  </a:lnTo>
                  <a:lnTo>
                    <a:pt x="128" y="270"/>
                  </a:lnTo>
                  <a:lnTo>
                    <a:pt x="125" y="275"/>
                  </a:lnTo>
                  <a:lnTo>
                    <a:pt x="115" y="273"/>
                  </a:lnTo>
                  <a:lnTo>
                    <a:pt x="109" y="275"/>
                  </a:lnTo>
                  <a:lnTo>
                    <a:pt x="97" y="277"/>
                  </a:lnTo>
                  <a:lnTo>
                    <a:pt x="90" y="266"/>
                  </a:lnTo>
                  <a:lnTo>
                    <a:pt x="85" y="260"/>
                  </a:lnTo>
                  <a:lnTo>
                    <a:pt x="80" y="247"/>
                  </a:lnTo>
                  <a:lnTo>
                    <a:pt x="76" y="232"/>
                  </a:lnTo>
                  <a:lnTo>
                    <a:pt x="22" y="231"/>
                  </a:lnTo>
                  <a:lnTo>
                    <a:pt x="15" y="234"/>
                  </a:lnTo>
                  <a:lnTo>
                    <a:pt x="10" y="233"/>
                  </a:lnTo>
                  <a:lnTo>
                    <a:pt x="2" y="236"/>
                  </a:lnTo>
                  <a:lnTo>
                    <a:pt x="0" y="230"/>
                  </a:lnTo>
                  <a:lnTo>
                    <a:pt x="5" y="228"/>
                  </a:lnTo>
                  <a:lnTo>
                    <a:pt x="5" y="218"/>
                  </a:lnTo>
                  <a:lnTo>
                    <a:pt x="8" y="213"/>
                  </a:lnTo>
                  <a:lnTo>
                    <a:pt x="15" y="209"/>
                  </a:lnTo>
                  <a:lnTo>
                    <a:pt x="20" y="211"/>
                  </a:lnTo>
                  <a:lnTo>
                    <a:pt x="26" y="203"/>
                  </a:lnTo>
                  <a:lnTo>
                    <a:pt x="36" y="203"/>
                  </a:lnTo>
                  <a:lnTo>
                    <a:pt x="37" y="209"/>
                  </a:lnTo>
                  <a:lnTo>
                    <a:pt x="44" y="213"/>
                  </a:lnTo>
                  <a:lnTo>
                    <a:pt x="55" y="200"/>
                  </a:lnTo>
                  <a:lnTo>
                    <a:pt x="66" y="190"/>
                  </a:lnTo>
                  <a:lnTo>
                    <a:pt x="70" y="183"/>
                  </a:lnTo>
                  <a:lnTo>
                    <a:pt x="70" y="166"/>
                  </a:lnTo>
                  <a:lnTo>
                    <a:pt x="78" y="146"/>
                  </a:lnTo>
                  <a:lnTo>
                    <a:pt x="86" y="135"/>
                  </a:lnTo>
                  <a:lnTo>
                    <a:pt x="98" y="125"/>
                  </a:lnTo>
                  <a:lnTo>
                    <a:pt x="101" y="118"/>
                  </a:lnTo>
                  <a:lnTo>
                    <a:pt x="101" y="111"/>
                  </a:lnTo>
                  <a:lnTo>
                    <a:pt x="104" y="103"/>
                  </a:lnTo>
                  <a:lnTo>
                    <a:pt x="103" y="92"/>
                  </a:lnTo>
                  <a:lnTo>
                    <a:pt x="105" y="73"/>
                  </a:lnTo>
                  <a:lnTo>
                    <a:pt x="109" y="60"/>
                  </a:lnTo>
                  <a:lnTo>
                    <a:pt x="114" y="49"/>
                  </a:lnTo>
                  <a:lnTo>
                    <a:pt x="115" y="37"/>
                  </a:lnTo>
                  <a:lnTo>
                    <a:pt x="117" y="22"/>
                  </a:lnTo>
                  <a:lnTo>
                    <a:pt x="124" y="11"/>
                  </a:lnTo>
                  <a:lnTo>
                    <a:pt x="134" y="5"/>
                  </a:lnTo>
                  <a:lnTo>
                    <a:pt x="149" y="12"/>
                  </a:lnTo>
                  <a:lnTo>
                    <a:pt x="161" y="20"/>
                  </a:lnTo>
                  <a:lnTo>
                    <a:pt x="174" y="22"/>
                  </a:lnTo>
                  <a:lnTo>
                    <a:pt x="188" y="26"/>
                  </a:lnTo>
                  <a:lnTo>
                    <a:pt x="193" y="13"/>
                  </a:lnTo>
                  <a:lnTo>
                    <a:pt x="196" y="11"/>
                  </a:lnTo>
                  <a:lnTo>
                    <a:pt x="204" y="14"/>
                  </a:lnTo>
                  <a:lnTo>
                    <a:pt x="224" y="3"/>
                  </a:lnTo>
                  <a:lnTo>
                    <a:pt x="232" y="8"/>
                  </a:lnTo>
                  <a:lnTo>
                    <a:pt x="238" y="7"/>
                  </a:lnTo>
                  <a:lnTo>
                    <a:pt x="240" y="2"/>
                  </a:lnTo>
                  <a:lnTo>
                    <a:pt x="247" y="0"/>
                  </a:lnTo>
                  <a:lnTo>
                    <a:pt x="261" y="2"/>
                  </a:lnTo>
                  <a:lnTo>
                    <a:pt x="273" y="3"/>
                  </a:lnTo>
                  <a:lnTo>
                    <a:pt x="279" y="1"/>
                  </a:lnTo>
                  <a:lnTo>
                    <a:pt x="290" y="18"/>
                  </a:lnTo>
                  <a:lnTo>
                    <a:pt x="298" y="20"/>
                  </a:lnTo>
                  <a:lnTo>
                    <a:pt x="303" y="17"/>
                  </a:lnTo>
                  <a:lnTo>
                    <a:pt x="312" y="18"/>
                  </a:lnTo>
                  <a:lnTo>
                    <a:pt x="322" y="14"/>
                  </a:lnTo>
                  <a:lnTo>
                    <a:pt x="326" y="23"/>
                  </a:lnTo>
                  <a:lnTo>
                    <a:pt x="343" y="3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3" name="Freeform 262"/>
            <p:cNvSpPr>
              <a:spLocks/>
            </p:cNvSpPr>
            <p:nvPr/>
          </p:nvSpPr>
          <p:spPr bwMode="auto">
            <a:xfrm>
              <a:off x="5655295" y="4365580"/>
              <a:ext cx="260935" cy="351778"/>
            </a:xfrm>
            <a:custGeom>
              <a:avLst/>
              <a:gdLst>
                <a:gd name="T0" fmla="*/ 35 w 135"/>
                <a:gd name="T1" fmla="*/ 177 h 182"/>
                <a:gd name="T2" fmla="*/ 28 w 135"/>
                <a:gd name="T3" fmla="*/ 170 h 182"/>
                <a:gd name="T4" fmla="*/ 22 w 135"/>
                <a:gd name="T5" fmla="*/ 173 h 182"/>
                <a:gd name="T6" fmla="*/ 15 w 135"/>
                <a:gd name="T7" fmla="*/ 182 h 182"/>
                <a:gd name="T8" fmla="*/ 0 w 135"/>
                <a:gd name="T9" fmla="*/ 160 h 182"/>
                <a:gd name="T10" fmla="*/ 14 w 135"/>
                <a:gd name="T11" fmla="*/ 149 h 182"/>
                <a:gd name="T12" fmla="*/ 7 w 135"/>
                <a:gd name="T13" fmla="*/ 135 h 182"/>
                <a:gd name="T14" fmla="*/ 14 w 135"/>
                <a:gd name="T15" fmla="*/ 130 h 182"/>
                <a:gd name="T16" fmla="*/ 26 w 135"/>
                <a:gd name="T17" fmla="*/ 127 h 182"/>
                <a:gd name="T18" fmla="*/ 27 w 135"/>
                <a:gd name="T19" fmla="*/ 118 h 182"/>
                <a:gd name="T20" fmla="*/ 37 w 135"/>
                <a:gd name="T21" fmla="*/ 128 h 182"/>
                <a:gd name="T22" fmla="*/ 53 w 135"/>
                <a:gd name="T23" fmla="*/ 129 h 182"/>
                <a:gd name="T24" fmla="*/ 59 w 135"/>
                <a:gd name="T25" fmla="*/ 119 h 182"/>
                <a:gd name="T26" fmla="*/ 61 w 135"/>
                <a:gd name="T27" fmla="*/ 105 h 182"/>
                <a:gd name="T28" fmla="*/ 60 w 135"/>
                <a:gd name="T29" fmla="*/ 89 h 182"/>
                <a:gd name="T30" fmla="*/ 51 w 135"/>
                <a:gd name="T31" fmla="*/ 77 h 182"/>
                <a:gd name="T32" fmla="*/ 59 w 135"/>
                <a:gd name="T33" fmla="*/ 53 h 182"/>
                <a:gd name="T34" fmla="*/ 54 w 135"/>
                <a:gd name="T35" fmla="*/ 48 h 182"/>
                <a:gd name="T36" fmla="*/ 40 w 135"/>
                <a:gd name="T37" fmla="*/ 50 h 182"/>
                <a:gd name="T38" fmla="*/ 35 w 135"/>
                <a:gd name="T39" fmla="*/ 39 h 182"/>
                <a:gd name="T40" fmla="*/ 37 w 135"/>
                <a:gd name="T41" fmla="*/ 30 h 182"/>
                <a:gd name="T42" fmla="*/ 60 w 135"/>
                <a:gd name="T43" fmla="*/ 31 h 182"/>
                <a:gd name="T44" fmla="*/ 75 w 135"/>
                <a:gd name="T45" fmla="*/ 37 h 182"/>
                <a:gd name="T46" fmla="*/ 89 w 135"/>
                <a:gd name="T47" fmla="*/ 41 h 182"/>
                <a:gd name="T48" fmla="*/ 91 w 135"/>
                <a:gd name="T49" fmla="*/ 30 h 182"/>
                <a:gd name="T50" fmla="*/ 100 w 135"/>
                <a:gd name="T51" fmla="*/ 11 h 182"/>
                <a:gd name="T52" fmla="*/ 111 w 135"/>
                <a:gd name="T53" fmla="*/ 0 h 182"/>
                <a:gd name="T54" fmla="*/ 123 w 135"/>
                <a:gd name="T55" fmla="*/ 3 h 182"/>
                <a:gd name="T56" fmla="*/ 135 w 135"/>
                <a:gd name="T57" fmla="*/ 5 h 182"/>
                <a:gd name="T58" fmla="*/ 134 w 135"/>
                <a:gd name="T59" fmla="*/ 17 h 182"/>
                <a:gd name="T60" fmla="*/ 129 w 135"/>
                <a:gd name="T61" fmla="*/ 28 h 182"/>
                <a:gd name="T62" fmla="*/ 125 w 135"/>
                <a:gd name="T63" fmla="*/ 41 h 182"/>
                <a:gd name="T64" fmla="*/ 123 w 135"/>
                <a:gd name="T65" fmla="*/ 60 h 182"/>
                <a:gd name="T66" fmla="*/ 124 w 135"/>
                <a:gd name="T67" fmla="*/ 71 h 182"/>
                <a:gd name="T68" fmla="*/ 121 w 135"/>
                <a:gd name="T69" fmla="*/ 79 h 182"/>
                <a:gd name="T70" fmla="*/ 121 w 135"/>
                <a:gd name="T71" fmla="*/ 86 h 182"/>
                <a:gd name="T72" fmla="*/ 118 w 135"/>
                <a:gd name="T73" fmla="*/ 93 h 182"/>
                <a:gd name="T74" fmla="*/ 106 w 135"/>
                <a:gd name="T75" fmla="*/ 103 h 182"/>
                <a:gd name="T76" fmla="*/ 98 w 135"/>
                <a:gd name="T77" fmla="*/ 114 h 182"/>
                <a:gd name="T78" fmla="*/ 90 w 135"/>
                <a:gd name="T79" fmla="*/ 134 h 182"/>
                <a:gd name="T80" fmla="*/ 90 w 135"/>
                <a:gd name="T81" fmla="*/ 151 h 182"/>
                <a:gd name="T82" fmla="*/ 86 w 135"/>
                <a:gd name="T83" fmla="*/ 158 h 182"/>
                <a:gd name="T84" fmla="*/ 75 w 135"/>
                <a:gd name="T85" fmla="*/ 168 h 182"/>
                <a:gd name="T86" fmla="*/ 64 w 135"/>
                <a:gd name="T87" fmla="*/ 181 h 182"/>
                <a:gd name="T88" fmla="*/ 57 w 135"/>
                <a:gd name="T89" fmla="*/ 177 h 182"/>
                <a:gd name="T90" fmla="*/ 56 w 135"/>
                <a:gd name="T91" fmla="*/ 171 h 182"/>
                <a:gd name="T92" fmla="*/ 46 w 135"/>
                <a:gd name="T93" fmla="*/ 171 h 182"/>
                <a:gd name="T94" fmla="*/ 40 w 135"/>
                <a:gd name="T95" fmla="*/ 179 h 182"/>
                <a:gd name="T96" fmla="*/ 35 w 135"/>
                <a:gd name="T97" fmla="*/ 177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5" h="182">
                  <a:moveTo>
                    <a:pt x="35" y="177"/>
                  </a:moveTo>
                  <a:lnTo>
                    <a:pt x="28" y="170"/>
                  </a:lnTo>
                  <a:lnTo>
                    <a:pt x="22" y="173"/>
                  </a:lnTo>
                  <a:lnTo>
                    <a:pt x="15" y="182"/>
                  </a:lnTo>
                  <a:lnTo>
                    <a:pt x="0" y="160"/>
                  </a:lnTo>
                  <a:lnTo>
                    <a:pt x="14" y="149"/>
                  </a:lnTo>
                  <a:lnTo>
                    <a:pt x="7" y="135"/>
                  </a:lnTo>
                  <a:lnTo>
                    <a:pt x="14" y="130"/>
                  </a:lnTo>
                  <a:lnTo>
                    <a:pt x="26" y="127"/>
                  </a:lnTo>
                  <a:lnTo>
                    <a:pt x="27" y="118"/>
                  </a:lnTo>
                  <a:lnTo>
                    <a:pt x="37" y="128"/>
                  </a:lnTo>
                  <a:lnTo>
                    <a:pt x="53" y="129"/>
                  </a:lnTo>
                  <a:lnTo>
                    <a:pt x="59" y="119"/>
                  </a:lnTo>
                  <a:lnTo>
                    <a:pt x="61" y="105"/>
                  </a:lnTo>
                  <a:lnTo>
                    <a:pt x="60" y="89"/>
                  </a:lnTo>
                  <a:lnTo>
                    <a:pt x="51" y="77"/>
                  </a:lnTo>
                  <a:lnTo>
                    <a:pt x="59" y="53"/>
                  </a:lnTo>
                  <a:lnTo>
                    <a:pt x="54" y="48"/>
                  </a:lnTo>
                  <a:lnTo>
                    <a:pt x="40" y="50"/>
                  </a:lnTo>
                  <a:lnTo>
                    <a:pt x="35" y="39"/>
                  </a:lnTo>
                  <a:lnTo>
                    <a:pt x="37" y="30"/>
                  </a:lnTo>
                  <a:lnTo>
                    <a:pt x="60" y="31"/>
                  </a:lnTo>
                  <a:lnTo>
                    <a:pt x="75" y="37"/>
                  </a:lnTo>
                  <a:lnTo>
                    <a:pt x="89" y="41"/>
                  </a:lnTo>
                  <a:lnTo>
                    <a:pt x="91" y="30"/>
                  </a:lnTo>
                  <a:lnTo>
                    <a:pt x="100" y="11"/>
                  </a:lnTo>
                  <a:lnTo>
                    <a:pt x="111" y="0"/>
                  </a:lnTo>
                  <a:lnTo>
                    <a:pt x="123" y="3"/>
                  </a:lnTo>
                  <a:lnTo>
                    <a:pt x="135" y="5"/>
                  </a:lnTo>
                  <a:lnTo>
                    <a:pt x="134" y="17"/>
                  </a:lnTo>
                  <a:lnTo>
                    <a:pt x="129" y="28"/>
                  </a:lnTo>
                  <a:lnTo>
                    <a:pt x="125" y="41"/>
                  </a:lnTo>
                  <a:lnTo>
                    <a:pt x="123" y="60"/>
                  </a:lnTo>
                  <a:lnTo>
                    <a:pt x="124" y="71"/>
                  </a:lnTo>
                  <a:lnTo>
                    <a:pt x="121" y="79"/>
                  </a:lnTo>
                  <a:lnTo>
                    <a:pt x="121" y="86"/>
                  </a:lnTo>
                  <a:lnTo>
                    <a:pt x="118" y="93"/>
                  </a:lnTo>
                  <a:lnTo>
                    <a:pt x="106" y="103"/>
                  </a:lnTo>
                  <a:lnTo>
                    <a:pt x="98" y="114"/>
                  </a:lnTo>
                  <a:lnTo>
                    <a:pt x="90" y="134"/>
                  </a:lnTo>
                  <a:lnTo>
                    <a:pt x="90" y="151"/>
                  </a:lnTo>
                  <a:lnTo>
                    <a:pt x="86" y="158"/>
                  </a:lnTo>
                  <a:lnTo>
                    <a:pt x="75" y="168"/>
                  </a:lnTo>
                  <a:lnTo>
                    <a:pt x="64" y="181"/>
                  </a:lnTo>
                  <a:lnTo>
                    <a:pt x="57" y="177"/>
                  </a:lnTo>
                  <a:lnTo>
                    <a:pt x="56" y="171"/>
                  </a:lnTo>
                  <a:lnTo>
                    <a:pt x="46" y="171"/>
                  </a:lnTo>
                  <a:lnTo>
                    <a:pt x="40" y="179"/>
                  </a:lnTo>
                  <a:lnTo>
                    <a:pt x="35" y="17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4" name="Freeform 263"/>
            <p:cNvSpPr>
              <a:spLocks/>
            </p:cNvSpPr>
            <p:nvPr/>
          </p:nvSpPr>
          <p:spPr bwMode="auto">
            <a:xfrm>
              <a:off x="2456434" y="4015735"/>
              <a:ext cx="431025" cy="672630"/>
            </a:xfrm>
            <a:custGeom>
              <a:avLst/>
              <a:gdLst>
                <a:gd name="T0" fmla="*/ 59 w 223"/>
                <a:gd name="T1" fmla="*/ 257 h 348"/>
                <a:gd name="T2" fmla="*/ 44 w 223"/>
                <a:gd name="T3" fmla="*/ 253 h 348"/>
                <a:gd name="T4" fmla="*/ 24 w 223"/>
                <a:gd name="T5" fmla="*/ 241 h 348"/>
                <a:gd name="T6" fmla="*/ 3 w 223"/>
                <a:gd name="T7" fmla="*/ 230 h 348"/>
                <a:gd name="T8" fmla="*/ 7 w 223"/>
                <a:gd name="T9" fmla="*/ 222 h 348"/>
                <a:gd name="T10" fmla="*/ 11 w 223"/>
                <a:gd name="T11" fmla="*/ 204 h 348"/>
                <a:gd name="T12" fmla="*/ 28 w 223"/>
                <a:gd name="T13" fmla="*/ 189 h 348"/>
                <a:gd name="T14" fmla="*/ 28 w 223"/>
                <a:gd name="T15" fmla="*/ 173 h 348"/>
                <a:gd name="T16" fmla="*/ 29 w 223"/>
                <a:gd name="T17" fmla="*/ 142 h 348"/>
                <a:gd name="T18" fmla="*/ 30 w 223"/>
                <a:gd name="T19" fmla="*/ 119 h 348"/>
                <a:gd name="T20" fmla="*/ 26 w 223"/>
                <a:gd name="T21" fmla="*/ 98 h 348"/>
                <a:gd name="T22" fmla="*/ 36 w 223"/>
                <a:gd name="T23" fmla="*/ 94 h 348"/>
                <a:gd name="T24" fmla="*/ 34 w 223"/>
                <a:gd name="T25" fmla="*/ 78 h 348"/>
                <a:gd name="T26" fmla="*/ 58 w 223"/>
                <a:gd name="T27" fmla="*/ 64 h 348"/>
                <a:gd name="T28" fmla="*/ 67 w 223"/>
                <a:gd name="T29" fmla="*/ 55 h 348"/>
                <a:gd name="T30" fmla="*/ 82 w 223"/>
                <a:gd name="T31" fmla="*/ 28 h 348"/>
                <a:gd name="T32" fmla="*/ 96 w 223"/>
                <a:gd name="T33" fmla="*/ 23 h 348"/>
                <a:gd name="T34" fmla="*/ 125 w 223"/>
                <a:gd name="T35" fmla="*/ 15 h 348"/>
                <a:gd name="T36" fmla="*/ 142 w 223"/>
                <a:gd name="T37" fmla="*/ 0 h 348"/>
                <a:gd name="T38" fmla="*/ 152 w 223"/>
                <a:gd name="T39" fmla="*/ 7 h 348"/>
                <a:gd name="T40" fmla="*/ 137 w 223"/>
                <a:gd name="T41" fmla="*/ 17 h 348"/>
                <a:gd name="T42" fmla="*/ 124 w 223"/>
                <a:gd name="T43" fmla="*/ 34 h 348"/>
                <a:gd name="T44" fmla="*/ 115 w 223"/>
                <a:gd name="T45" fmla="*/ 56 h 348"/>
                <a:gd name="T46" fmla="*/ 118 w 223"/>
                <a:gd name="T47" fmla="*/ 70 h 348"/>
                <a:gd name="T48" fmla="*/ 124 w 223"/>
                <a:gd name="T49" fmla="*/ 84 h 348"/>
                <a:gd name="T50" fmla="*/ 123 w 223"/>
                <a:gd name="T51" fmla="*/ 100 h 348"/>
                <a:gd name="T52" fmla="*/ 128 w 223"/>
                <a:gd name="T53" fmla="*/ 106 h 348"/>
                <a:gd name="T54" fmla="*/ 156 w 223"/>
                <a:gd name="T55" fmla="*/ 111 h 348"/>
                <a:gd name="T56" fmla="*/ 178 w 223"/>
                <a:gd name="T57" fmla="*/ 132 h 348"/>
                <a:gd name="T58" fmla="*/ 199 w 223"/>
                <a:gd name="T59" fmla="*/ 131 h 348"/>
                <a:gd name="T60" fmla="*/ 216 w 223"/>
                <a:gd name="T61" fmla="*/ 132 h 348"/>
                <a:gd name="T62" fmla="*/ 208 w 223"/>
                <a:gd name="T63" fmla="*/ 150 h 348"/>
                <a:gd name="T64" fmla="*/ 210 w 223"/>
                <a:gd name="T65" fmla="*/ 179 h 348"/>
                <a:gd name="T66" fmla="*/ 215 w 223"/>
                <a:gd name="T67" fmla="*/ 189 h 348"/>
                <a:gd name="T68" fmla="*/ 212 w 223"/>
                <a:gd name="T69" fmla="*/ 204 h 348"/>
                <a:gd name="T70" fmla="*/ 223 w 223"/>
                <a:gd name="T71" fmla="*/ 232 h 348"/>
                <a:gd name="T72" fmla="*/ 216 w 223"/>
                <a:gd name="T73" fmla="*/ 223 h 348"/>
                <a:gd name="T74" fmla="*/ 204 w 223"/>
                <a:gd name="T75" fmla="*/ 223 h 348"/>
                <a:gd name="T76" fmla="*/ 169 w 223"/>
                <a:gd name="T77" fmla="*/ 236 h 348"/>
                <a:gd name="T78" fmla="*/ 179 w 223"/>
                <a:gd name="T79" fmla="*/ 246 h 348"/>
                <a:gd name="T80" fmla="*/ 165 w 223"/>
                <a:gd name="T81" fmla="*/ 247 h 348"/>
                <a:gd name="T82" fmla="*/ 173 w 223"/>
                <a:gd name="T83" fmla="*/ 270 h 348"/>
                <a:gd name="T84" fmla="*/ 175 w 223"/>
                <a:gd name="T85" fmla="*/ 291 h 348"/>
                <a:gd name="T86" fmla="*/ 159 w 223"/>
                <a:gd name="T87" fmla="*/ 337 h 348"/>
                <a:gd name="T88" fmla="*/ 165 w 223"/>
                <a:gd name="T89" fmla="*/ 315 h 348"/>
                <a:gd name="T90" fmla="*/ 139 w 223"/>
                <a:gd name="T91" fmla="*/ 307 h 348"/>
                <a:gd name="T92" fmla="*/ 123 w 223"/>
                <a:gd name="T93" fmla="*/ 309 h 348"/>
                <a:gd name="T94" fmla="*/ 98 w 223"/>
                <a:gd name="T95" fmla="*/ 285 h 348"/>
                <a:gd name="T96" fmla="*/ 84 w 223"/>
                <a:gd name="T97" fmla="*/ 270 h 348"/>
                <a:gd name="T98" fmla="*/ 66 w 223"/>
                <a:gd name="T99" fmla="*/ 261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3" h="348">
                  <a:moveTo>
                    <a:pt x="66" y="261"/>
                  </a:moveTo>
                  <a:lnTo>
                    <a:pt x="59" y="257"/>
                  </a:lnTo>
                  <a:lnTo>
                    <a:pt x="50" y="250"/>
                  </a:lnTo>
                  <a:lnTo>
                    <a:pt x="44" y="253"/>
                  </a:lnTo>
                  <a:lnTo>
                    <a:pt x="29" y="250"/>
                  </a:lnTo>
                  <a:lnTo>
                    <a:pt x="24" y="241"/>
                  </a:lnTo>
                  <a:lnTo>
                    <a:pt x="21" y="242"/>
                  </a:lnTo>
                  <a:lnTo>
                    <a:pt x="3" y="230"/>
                  </a:lnTo>
                  <a:lnTo>
                    <a:pt x="0" y="223"/>
                  </a:lnTo>
                  <a:lnTo>
                    <a:pt x="7" y="222"/>
                  </a:lnTo>
                  <a:lnTo>
                    <a:pt x="6" y="211"/>
                  </a:lnTo>
                  <a:lnTo>
                    <a:pt x="11" y="204"/>
                  </a:lnTo>
                  <a:lnTo>
                    <a:pt x="20" y="202"/>
                  </a:lnTo>
                  <a:lnTo>
                    <a:pt x="28" y="189"/>
                  </a:lnTo>
                  <a:lnTo>
                    <a:pt x="35" y="179"/>
                  </a:lnTo>
                  <a:lnTo>
                    <a:pt x="28" y="173"/>
                  </a:lnTo>
                  <a:lnTo>
                    <a:pt x="32" y="161"/>
                  </a:lnTo>
                  <a:lnTo>
                    <a:pt x="29" y="142"/>
                  </a:lnTo>
                  <a:lnTo>
                    <a:pt x="33" y="137"/>
                  </a:lnTo>
                  <a:lnTo>
                    <a:pt x="30" y="119"/>
                  </a:lnTo>
                  <a:lnTo>
                    <a:pt x="23" y="108"/>
                  </a:lnTo>
                  <a:lnTo>
                    <a:pt x="26" y="98"/>
                  </a:lnTo>
                  <a:lnTo>
                    <a:pt x="32" y="100"/>
                  </a:lnTo>
                  <a:lnTo>
                    <a:pt x="36" y="94"/>
                  </a:lnTo>
                  <a:lnTo>
                    <a:pt x="32" y="81"/>
                  </a:lnTo>
                  <a:lnTo>
                    <a:pt x="34" y="78"/>
                  </a:lnTo>
                  <a:lnTo>
                    <a:pt x="44" y="79"/>
                  </a:lnTo>
                  <a:lnTo>
                    <a:pt x="58" y="64"/>
                  </a:lnTo>
                  <a:lnTo>
                    <a:pt x="66" y="62"/>
                  </a:lnTo>
                  <a:lnTo>
                    <a:pt x="67" y="55"/>
                  </a:lnTo>
                  <a:lnTo>
                    <a:pt x="71" y="38"/>
                  </a:lnTo>
                  <a:lnTo>
                    <a:pt x="82" y="28"/>
                  </a:lnTo>
                  <a:lnTo>
                    <a:pt x="94" y="28"/>
                  </a:lnTo>
                  <a:lnTo>
                    <a:pt x="96" y="23"/>
                  </a:lnTo>
                  <a:lnTo>
                    <a:pt x="110" y="25"/>
                  </a:lnTo>
                  <a:lnTo>
                    <a:pt x="125" y="15"/>
                  </a:lnTo>
                  <a:lnTo>
                    <a:pt x="132" y="10"/>
                  </a:lnTo>
                  <a:lnTo>
                    <a:pt x="142" y="0"/>
                  </a:lnTo>
                  <a:lnTo>
                    <a:pt x="148" y="1"/>
                  </a:lnTo>
                  <a:lnTo>
                    <a:pt x="152" y="7"/>
                  </a:lnTo>
                  <a:lnTo>
                    <a:pt x="149" y="14"/>
                  </a:lnTo>
                  <a:lnTo>
                    <a:pt x="137" y="17"/>
                  </a:lnTo>
                  <a:lnTo>
                    <a:pt x="131" y="28"/>
                  </a:lnTo>
                  <a:lnTo>
                    <a:pt x="124" y="34"/>
                  </a:lnTo>
                  <a:lnTo>
                    <a:pt x="118" y="41"/>
                  </a:lnTo>
                  <a:lnTo>
                    <a:pt x="115" y="56"/>
                  </a:lnTo>
                  <a:lnTo>
                    <a:pt x="109" y="68"/>
                  </a:lnTo>
                  <a:lnTo>
                    <a:pt x="118" y="70"/>
                  </a:lnTo>
                  <a:lnTo>
                    <a:pt x="120" y="79"/>
                  </a:lnTo>
                  <a:lnTo>
                    <a:pt x="124" y="84"/>
                  </a:lnTo>
                  <a:lnTo>
                    <a:pt x="125" y="92"/>
                  </a:lnTo>
                  <a:lnTo>
                    <a:pt x="123" y="100"/>
                  </a:lnTo>
                  <a:lnTo>
                    <a:pt x="123" y="104"/>
                  </a:lnTo>
                  <a:lnTo>
                    <a:pt x="128" y="106"/>
                  </a:lnTo>
                  <a:lnTo>
                    <a:pt x="132" y="113"/>
                  </a:lnTo>
                  <a:lnTo>
                    <a:pt x="156" y="111"/>
                  </a:lnTo>
                  <a:lnTo>
                    <a:pt x="166" y="114"/>
                  </a:lnTo>
                  <a:lnTo>
                    <a:pt x="178" y="132"/>
                  </a:lnTo>
                  <a:lnTo>
                    <a:pt x="186" y="129"/>
                  </a:lnTo>
                  <a:lnTo>
                    <a:pt x="199" y="131"/>
                  </a:lnTo>
                  <a:lnTo>
                    <a:pt x="210" y="128"/>
                  </a:lnTo>
                  <a:lnTo>
                    <a:pt x="216" y="132"/>
                  </a:lnTo>
                  <a:lnTo>
                    <a:pt x="212" y="143"/>
                  </a:lnTo>
                  <a:lnTo>
                    <a:pt x="208" y="150"/>
                  </a:lnTo>
                  <a:lnTo>
                    <a:pt x="206" y="165"/>
                  </a:lnTo>
                  <a:lnTo>
                    <a:pt x="210" y="179"/>
                  </a:lnTo>
                  <a:lnTo>
                    <a:pt x="215" y="185"/>
                  </a:lnTo>
                  <a:lnTo>
                    <a:pt x="215" y="189"/>
                  </a:lnTo>
                  <a:lnTo>
                    <a:pt x="206" y="200"/>
                  </a:lnTo>
                  <a:lnTo>
                    <a:pt x="212" y="204"/>
                  </a:lnTo>
                  <a:lnTo>
                    <a:pt x="217" y="212"/>
                  </a:lnTo>
                  <a:lnTo>
                    <a:pt x="223" y="232"/>
                  </a:lnTo>
                  <a:lnTo>
                    <a:pt x="219" y="235"/>
                  </a:lnTo>
                  <a:lnTo>
                    <a:pt x="216" y="223"/>
                  </a:lnTo>
                  <a:lnTo>
                    <a:pt x="211" y="216"/>
                  </a:lnTo>
                  <a:lnTo>
                    <a:pt x="204" y="223"/>
                  </a:lnTo>
                  <a:lnTo>
                    <a:pt x="169" y="223"/>
                  </a:lnTo>
                  <a:lnTo>
                    <a:pt x="169" y="236"/>
                  </a:lnTo>
                  <a:lnTo>
                    <a:pt x="180" y="238"/>
                  </a:lnTo>
                  <a:lnTo>
                    <a:pt x="179" y="246"/>
                  </a:lnTo>
                  <a:lnTo>
                    <a:pt x="175" y="244"/>
                  </a:lnTo>
                  <a:lnTo>
                    <a:pt x="165" y="247"/>
                  </a:lnTo>
                  <a:lnTo>
                    <a:pt x="165" y="262"/>
                  </a:lnTo>
                  <a:lnTo>
                    <a:pt x="173" y="270"/>
                  </a:lnTo>
                  <a:lnTo>
                    <a:pt x="176" y="282"/>
                  </a:lnTo>
                  <a:lnTo>
                    <a:pt x="175" y="291"/>
                  </a:lnTo>
                  <a:lnTo>
                    <a:pt x="168" y="348"/>
                  </a:lnTo>
                  <a:lnTo>
                    <a:pt x="159" y="337"/>
                  </a:lnTo>
                  <a:lnTo>
                    <a:pt x="153" y="336"/>
                  </a:lnTo>
                  <a:lnTo>
                    <a:pt x="165" y="315"/>
                  </a:lnTo>
                  <a:lnTo>
                    <a:pt x="150" y="305"/>
                  </a:lnTo>
                  <a:lnTo>
                    <a:pt x="139" y="307"/>
                  </a:lnTo>
                  <a:lnTo>
                    <a:pt x="133" y="303"/>
                  </a:lnTo>
                  <a:lnTo>
                    <a:pt x="123" y="309"/>
                  </a:lnTo>
                  <a:lnTo>
                    <a:pt x="109" y="306"/>
                  </a:lnTo>
                  <a:lnTo>
                    <a:pt x="98" y="285"/>
                  </a:lnTo>
                  <a:lnTo>
                    <a:pt x="89" y="279"/>
                  </a:lnTo>
                  <a:lnTo>
                    <a:pt x="84" y="270"/>
                  </a:lnTo>
                  <a:lnTo>
                    <a:pt x="71" y="260"/>
                  </a:lnTo>
                  <a:lnTo>
                    <a:pt x="66" y="26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5" name="Freeform 264"/>
            <p:cNvSpPr>
              <a:spLocks/>
            </p:cNvSpPr>
            <p:nvPr/>
          </p:nvSpPr>
          <p:spPr bwMode="auto">
            <a:xfrm>
              <a:off x="2224493" y="4064056"/>
              <a:ext cx="115971" cy="121770"/>
            </a:xfrm>
            <a:custGeom>
              <a:avLst/>
              <a:gdLst>
                <a:gd name="T0" fmla="*/ 51 w 60"/>
                <a:gd name="T1" fmla="*/ 63 h 63"/>
                <a:gd name="T2" fmla="*/ 41 w 60"/>
                <a:gd name="T3" fmla="*/ 58 h 63"/>
                <a:gd name="T4" fmla="*/ 38 w 60"/>
                <a:gd name="T5" fmla="*/ 53 h 63"/>
                <a:gd name="T6" fmla="*/ 40 w 60"/>
                <a:gd name="T7" fmla="*/ 50 h 63"/>
                <a:gd name="T8" fmla="*/ 40 w 60"/>
                <a:gd name="T9" fmla="*/ 45 h 63"/>
                <a:gd name="T10" fmla="*/ 35 w 60"/>
                <a:gd name="T11" fmla="*/ 40 h 63"/>
                <a:gd name="T12" fmla="*/ 28 w 60"/>
                <a:gd name="T13" fmla="*/ 36 h 63"/>
                <a:gd name="T14" fmla="*/ 22 w 60"/>
                <a:gd name="T15" fmla="*/ 34 h 63"/>
                <a:gd name="T16" fmla="*/ 21 w 60"/>
                <a:gd name="T17" fmla="*/ 28 h 63"/>
                <a:gd name="T18" fmla="*/ 17 w 60"/>
                <a:gd name="T19" fmla="*/ 24 h 63"/>
                <a:gd name="T20" fmla="*/ 18 w 60"/>
                <a:gd name="T21" fmla="*/ 30 h 63"/>
                <a:gd name="T22" fmla="*/ 14 w 60"/>
                <a:gd name="T23" fmla="*/ 35 h 63"/>
                <a:gd name="T24" fmla="*/ 10 w 60"/>
                <a:gd name="T25" fmla="*/ 29 h 63"/>
                <a:gd name="T26" fmla="*/ 4 w 60"/>
                <a:gd name="T27" fmla="*/ 27 h 63"/>
                <a:gd name="T28" fmla="*/ 2 w 60"/>
                <a:gd name="T29" fmla="*/ 23 h 63"/>
                <a:gd name="T30" fmla="*/ 2 w 60"/>
                <a:gd name="T31" fmla="*/ 17 h 63"/>
                <a:gd name="T32" fmla="*/ 5 w 60"/>
                <a:gd name="T33" fmla="*/ 10 h 63"/>
                <a:gd name="T34" fmla="*/ 0 w 60"/>
                <a:gd name="T35" fmla="*/ 7 h 63"/>
                <a:gd name="T36" fmla="*/ 5 w 60"/>
                <a:gd name="T37" fmla="*/ 3 h 63"/>
                <a:gd name="T38" fmla="*/ 8 w 60"/>
                <a:gd name="T39" fmla="*/ 0 h 63"/>
                <a:gd name="T40" fmla="*/ 19 w 60"/>
                <a:gd name="T41" fmla="*/ 6 h 63"/>
                <a:gd name="T42" fmla="*/ 24 w 60"/>
                <a:gd name="T43" fmla="*/ 3 h 63"/>
                <a:gd name="T44" fmla="*/ 29 w 60"/>
                <a:gd name="T45" fmla="*/ 5 h 63"/>
                <a:gd name="T46" fmla="*/ 32 w 60"/>
                <a:gd name="T47" fmla="*/ 9 h 63"/>
                <a:gd name="T48" fmla="*/ 37 w 60"/>
                <a:gd name="T49" fmla="*/ 11 h 63"/>
                <a:gd name="T50" fmla="*/ 42 w 60"/>
                <a:gd name="T51" fmla="*/ 6 h 63"/>
                <a:gd name="T52" fmla="*/ 46 w 60"/>
                <a:gd name="T53" fmla="*/ 17 h 63"/>
                <a:gd name="T54" fmla="*/ 52 w 60"/>
                <a:gd name="T55" fmla="*/ 26 h 63"/>
                <a:gd name="T56" fmla="*/ 60 w 60"/>
                <a:gd name="T57" fmla="*/ 35 h 63"/>
                <a:gd name="T58" fmla="*/ 53 w 60"/>
                <a:gd name="T59" fmla="*/ 36 h 63"/>
                <a:gd name="T60" fmla="*/ 53 w 60"/>
                <a:gd name="T61" fmla="*/ 45 h 63"/>
                <a:gd name="T62" fmla="*/ 57 w 60"/>
                <a:gd name="T63" fmla="*/ 48 h 63"/>
                <a:gd name="T64" fmla="*/ 54 w 60"/>
                <a:gd name="T65" fmla="*/ 51 h 63"/>
                <a:gd name="T66" fmla="*/ 54 w 60"/>
                <a:gd name="T67" fmla="*/ 54 h 63"/>
                <a:gd name="T68" fmla="*/ 52 w 60"/>
                <a:gd name="T69" fmla="*/ 58 h 63"/>
                <a:gd name="T70" fmla="*/ 51 w 60"/>
                <a:gd name="T71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63">
                  <a:moveTo>
                    <a:pt x="51" y="63"/>
                  </a:moveTo>
                  <a:lnTo>
                    <a:pt x="41" y="58"/>
                  </a:lnTo>
                  <a:lnTo>
                    <a:pt x="38" y="53"/>
                  </a:lnTo>
                  <a:lnTo>
                    <a:pt x="40" y="50"/>
                  </a:lnTo>
                  <a:lnTo>
                    <a:pt x="40" y="45"/>
                  </a:lnTo>
                  <a:lnTo>
                    <a:pt x="35" y="40"/>
                  </a:lnTo>
                  <a:lnTo>
                    <a:pt x="28" y="36"/>
                  </a:lnTo>
                  <a:lnTo>
                    <a:pt x="22" y="34"/>
                  </a:lnTo>
                  <a:lnTo>
                    <a:pt x="21" y="28"/>
                  </a:lnTo>
                  <a:lnTo>
                    <a:pt x="17" y="24"/>
                  </a:lnTo>
                  <a:lnTo>
                    <a:pt x="18" y="30"/>
                  </a:lnTo>
                  <a:lnTo>
                    <a:pt x="14" y="35"/>
                  </a:lnTo>
                  <a:lnTo>
                    <a:pt x="10" y="29"/>
                  </a:lnTo>
                  <a:lnTo>
                    <a:pt x="4" y="27"/>
                  </a:lnTo>
                  <a:lnTo>
                    <a:pt x="2" y="23"/>
                  </a:lnTo>
                  <a:lnTo>
                    <a:pt x="2" y="17"/>
                  </a:lnTo>
                  <a:lnTo>
                    <a:pt x="5" y="10"/>
                  </a:lnTo>
                  <a:lnTo>
                    <a:pt x="0" y="7"/>
                  </a:lnTo>
                  <a:lnTo>
                    <a:pt x="5" y="3"/>
                  </a:lnTo>
                  <a:lnTo>
                    <a:pt x="8" y="0"/>
                  </a:lnTo>
                  <a:lnTo>
                    <a:pt x="19" y="6"/>
                  </a:lnTo>
                  <a:lnTo>
                    <a:pt x="24" y="3"/>
                  </a:lnTo>
                  <a:lnTo>
                    <a:pt x="29" y="5"/>
                  </a:lnTo>
                  <a:lnTo>
                    <a:pt x="32" y="9"/>
                  </a:lnTo>
                  <a:lnTo>
                    <a:pt x="37" y="11"/>
                  </a:lnTo>
                  <a:lnTo>
                    <a:pt x="42" y="6"/>
                  </a:lnTo>
                  <a:lnTo>
                    <a:pt x="46" y="17"/>
                  </a:lnTo>
                  <a:lnTo>
                    <a:pt x="52" y="26"/>
                  </a:lnTo>
                  <a:lnTo>
                    <a:pt x="60" y="35"/>
                  </a:lnTo>
                  <a:lnTo>
                    <a:pt x="53" y="36"/>
                  </a:lnTo>
                  <a:lnTo>
                    <a:pt x="53" y="45"/>
                  </a:lnTo>
                  <a:lnTo>
                    <a:pt x="57" y="48"/>
                  </a:lnTo>
                  <a:lnTo>
                    <a:pt x="54" y="51"/>
                  </a:lnTo>
                  <a:lnTo>
                    <a:pt x="54" y="54"/>
                  </a:lnTo>
                  <a:lnTo>
                    <a:pt x="52" y="58"/>
                  </a:lnTo>
                  <a:lnTo>
                    <a:pt x="51" y="6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6" name="Freeform 265"/>
            <p:cNvSpPr>
              <a:spLocks/>
            </p:cNvSpPr>
            <p:nvPr/>
          </p:nvSpPr>
          <p:spPr bwMode="auto">
            <a:xfrm>
              <a:off x="2307606" y="3584709"/>
              <a:ext cx="367241" cy="133367"/>
            </a:xfrm>
            <a:custGeom>
              <a:avLst/>
              <a:gdLst>
                <a:gd name="T0" fmla="*/ 53 w 190"/>
                <a:gd name="T1" fmla="*/ 0 h 69"/>
                <a:gd name="T2" fmla="*/ 68 w 190"/>
                <a:gd name="T3" fmla="*/ 1 h 69"/>
                <a:gd name="T4" fmla="*/ 82 w 190"/>
                <a:gd name="T5" fmla="*/ 1 h 69"/>
                <a:gd name="T6" fmla="*/ 98 w 190"/>
                <a:gd name="T7" fmla="*/ 8 h 69"/>
                <a:gd name="T8" fmla="*/ 104 w 190"/>
                <a:gd name="T9" fmla="*/ 16 h 69"/>
                <a:gd name="T10" fmla="*/ 121 w 190"/>
                <a:gd name="T11" fmla="*/ 14 h 69"/>
                <a:gd name="T12" fmla="*/ 127 w 190"/>
                <a:gd name="T13" fmla="*/ 19 h 69"/>
                <a:gd name="T14" fmla="*/ 140 w 190"/>
                <a:gd name="T15" fmla="*/ 31 h 69"/>
                <a:gd name="T16" fmla="*/ 150 w 190"/>
                <a:gd name="T17" fmla="*/ 41 h 69"/>
                <a:gd name="T18" fmla="*/ 156 w 190"/>
                <a:gd name="T19" fmla="*/ 40 h 69"/>
                <a:gd name="T20" fmla="*/ 166 w 190"/>
                <a:gd name="T21" fmla="*/ 45 h 69"/>
                <a:gd name="T22" fmla="*/ 164 w 190"/>
                <a:gd name="T23" fmla="*/ 51 h 69"/>
                <a:gd name="T24" fmla="*/ 177 w 190"/>
                <a:gd name="T25" fmla="*/ 51 h 69"/>
                <a:gd name="T26" fmla="*/ 190 w 190"/>
                <a:gd name="T27" fmla="*/ 60 h 69"/>
                <a:gd name="T28" fmla="*/ 187 w 190"/>
                <a:gd name="T29" fmla="*/ 65 h 69"/>
                <a:gd name="T30" fmla="*/ 175 w 190"/>
                <a:gd name="T31" fmla="*/ 67 h 69"/>
                <a:gd name="T32" fmla="*/ 163 w 190"/>
                <a:gd name="T33" fmla="*/ 68 h 69"/>
                <a:gd name="T34" fmla="*/ 151 w 190"/>
                <a:gd name="T35" fmla="*/ 67 h 69"/>
                <a:gd name="T36" fmla="*/ 124 w 190"/>
                <a:gd name="T37" fmla="*/ 69 h 69"/>
                <a:gd name="T38" fmla="*/ 138 w 190"/>
                <a:gd name="T39" fmla="*/ 57 h 69"/>
                <a:gd name="T40" fmla="*/ 131 w 190"/>
                <a:gd name="T41" fmla="*/ 52 h 69"/>
                <a:gd name="T42" fmla="*/ 120 w 190"/>
                <a:gd name="T43" fmla="*/ 50 h 69"/>
                <a:gd name="T44" fmla="*/ 114 w 190"/>
                <a:gd name="T45" fmla="*/ 45 h 69"/>
                <a:gd name="T46" fmla="*/ 112 w 190"/>
                <a:gd name="T47" fmla="*/ 33 h 69"/>
                <a:gd name="T48" fmla="*/ 101 w 190"/>
                <a:gd name="T49" fmla="*/ 34 h 69"/>
                <a:gd name="T50" fmla="*/ 86 w 190"/>
                <a:gd name="T51" fmla="*/ 28 h 69"/>
                <a:gd name="T52" fmla="*/ 81 w 190"/>
                <a:gd name="T53" fmla="*/ 24 h 69"/>
                <a:gd name="T54" fmla="*/ 58 w 190"/>
                <a:gd name="T55" fmla="*/ 20 h 69"/>
                <a:gd name="T56" fmla="*/ 52 w 190"/>
                <a:gd name="T57" fmla="*/ 16 h 69"/>
                <a:gd name="T58" fmla="*/ 60 w 190"/>
                <a:gd name="T59" fmla="*/ 11 h 69"/>
                <a:gd name="T60" fmla="*/ 42 w 190"/>
                <a:gd name="T61" fmla="*/ 10 h 69"/>
                <a:gd name="T62" fmla="*/ 28 w 190"/>
                <a:gd name="T63" fmla="*/ 21 h 69"/>
                <a:gd name="T64" fmla="*/ 20 w 190"/>
                <a:gd name="T65" fmla="*/ 21 h 69"/>
                <a:gd name="T66" fmla="*/ 17 w 190"/>
                <a:gd name="T67" fmla="*/ 26 h 69"/>
                <a:gd name="T68" fmla="*/ 7 w 190"/>
                <a:gd name="T69" fmla="*/ 28 h 69"/>
                <a:gd name="T70" fmla="*/ 0 w 190"/>
                <a:gd name="T71" fmla="*/ 27 h 69"/>
                <a:gd name="T72" fmla="*/ 11 w 190"/>
                <a:gd name="T73" fmla="*/ 20 h 69"/>
                <a:gd name="T74" fmla="*/ 16 w 190"/>
                <a:gd name="T75" fmla="*/ 13 h 69"/>
                <a:gd name="T76" fmla="*/ 25 w 190"/>
                <a:gd name="T77" fmla="*/ 8 h 69"/>
                <a:gd name="T78" fmla="*/ 34 w 190"/>
                <a:gd name="T79" fmla="*/ 4 h 69"/>
                <a:gd name="T80" fmla="*/ 48 w 190"/>
                <a:gd name="T81" fmla="*/ 2 h 69"/>
                <a:gd name="T82" fmla="*/ 53 w 190"/>
                <a:gd name="T8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0" h="69">
                  <a:moveTo>
                    <a:pt x="53" y="0"/>
                  </a:moveTo>
                  <a:lnTo>
                    <a:pt x="68" y="1"/>
                  </a:lnTo>
                  <a:lnTo>
                    <a:pt x="82" y="1"/>
                  </a:lnTo>
                  <a:lnTo>
                    <a:pt x="98" y="8"/>
                  </a:lnTo>
                  <a:lnTo>
                    <a:pt x="104" y="16"/>
                  </a:lnTo>
                  <a:lnTo>
                    <a:pt x="121" y="14"/>
                  </a:lnTo>
                  <a:lnTo>
                    <a:pt x="127" y="19"/>
                  </a:lnTo>
                  <a:lnTo>
                    <a:pt x="140" y="31"/>
                  </a:lnTo>
                  <a:lnTo>
                    <a:pt x="150" y="41"/>
                  </a:lnTo>
                  <a:lnTo>
                    <a:pt x="156" y="40"/>
                  </a:lnTo>
                  <a:lnTo>
                    <a:pt x="166" y="45"/>
                  </a:lnTo>
                  <a:lnTo>
                    <a:pt x="164" y="51"/>
                  </a:lnTo>
                  <a:lnTo>
                    <a:pt x="177" y="51"/>
                  </a:lnTo>
                  <a:lnTo>
                    <a:pt x="190" y="60"/>
                  </a:lnTo>
                  <a:lnTo>
                    <a:pt x="187" y="65"/>
                  </a:lnTo>
                  <a:lnTo>
                    <a:pt x="175" y="67"/>
                  </a:lnTo>
                  <a:lnTo>
                    <a:pt x="163" y="68"/>
                  </a:lnTo>
                  <a:lnTo>
                    <a:pt x="151" y="67"/>
                  </a:lnTo>
                  <a:lnTo>
                    <a:pt x="124" y="69"/>
                  </a:lnTo>
                  <a:lnTo>
                    <a:pt x="138" y="57"/>
                  </a:lnTo>
                  <a:lnTo>
                    <a:pt x="131" y="52"/>
                  </a:lnTo>
                  <a:lnTo>
                    <a:pt x="120" y="50"/>
                  </a:lnTo>
                  <a:lnTo>
                    <a:pt x="114" y="45"/>
                  </a:lnTo>
                  <a:lnTo>
                    <a:pt x="112" y="33"/>
                  </a:lnTo>
                  <a:lnTo>
                    <a:pt x="101" y="34"/>
                  </a:lnTo>
                  <a:lnTo>
                    <a:pt x="86" y="28"/>
                  </a:lnTo>
                  <a:lnTo>
                    <a:pt x="81" y="24"/>
                  </a:lnTo>
                  <a:lnTo>
                    <a:pt x="58" y="20"/>
                  </a:lnTo>
                  <a:lnTo>
                    <a:pt x="52" y="16"/>
                  </a:lnTo>
                  <a:lnTo>
                    <a:pt x="60" y="11"/>
                  </a:lnTo>
                  <a:lnTo>
                    <a:pt x="42" y="10"/>
                  </a:lnTo>
                  <a:lnTo>
                    <a:pt x="28" y="21"/>
                  </a:lnTo>
                  <a:lnTo>
                    <a:pt x="20" y="21"/>
                  </a:lnTo>
                  <a:lnTo>
                    <a:pt x="17" y="26"/>
                  </a:lnTo>
                  <a:lnTo>
                    <a:pt x="7" y="28"/>
                  </a:lnTo>
                  <a:lnTo>
                    <a:pt x="0" y="27"/>
                  </a:lnTo>
                  <a:lnTo>
                    <a:pt x="11" y="20"/>
                  </a:lnTo>
                  <a:lnTo>
                    <a:pt x="16" y="13"/>
                  </a:lnTo>
                  <a:lnTo>
                    <a:pt x="25" y="8"/>
                  </a:lnTo>
                  <a:lnTo>
                    <a:pt x="34" y="4"/>
                  </a:lnTo>
                  <a:lnTo>
                    <a:pt x="48" y="2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7" name="Freeform 266"/>
            <p:cNvSpPr>
              <a:spLocks/>
            </p:cNvSpPr>
            <p:nvPr/>
          </p:nvSpPr>
          <p:spPr bwMode="auto">
            <a:xfrm>
              <a:off x="6354985" y="3084103"/>
              <a:ext cx="59919" cy="27060"/>
            </a:xfrm>
            <a:custGeom>
              <a:avLst/>
              <a:gdLst>
                <a:gd name="T0" fmla="*/ 0 w 31"/>
                <a:gd name="T1" fmla="*/ 11 h 14"/>
                <a:gd name="T2" fmla="*/ 1 w 31"/>
                <a:gd name="T3" fmla="*/ 11 h 14"/>
                <a:gd name="T4" fmla="*/ 3 w 31"/>
                <a:gd name="T5" fmla="*/ 6 h 14"/>
                <a:gd name="T6" fmla="*/ 16 w 31"/>
                <a:gd name="T7" fmla="*/ 6 h 14"/>
                <a:gd name="T8" fmla="*/ 31 w 31"/>
                <a:gd name="T9" fmla="*/ 0 h 14"/>
                <a:gd name="T10" fmla="*/ 20 w 31"/>
                <a:gd name="T11" fmla="*/ 9 h 14"/>
                <a:gd name="T12" fmla="*/ 22 w 31"/>
                <a:gd name="T13" fmla="*/ 12 h 14"/>
                <a:gd name="T14" fmla="*/ 20 w 31"/>
                <a:gd name="T15" fmla="*/ 12 h 14"/>
                <a:gd name="T16" fmla="*/ 17 w 31"/>
                <a:gd name="T17" fmla="*/ 13 h 14"/>
                <a:gd name="T18" fmla="*/ 14 w 31"/>
                <a:gd name="T19" fmla="*/ 13 h 14"/>
                <a:gd name="T20" fmla="*/ 13 w 31"/>
                <a:gd name="T21" fmla="*/ 14 h 14"/>
                <a:gd name="T22" fmla="*/ 13 w 31"/>
                <a:gd name="T23" fmla="*/ 12 h 14"/>
                <a:gd name="T24" fmla="*/ 11 w 31"/>
                <a:gd name="T25" fmla="*/ 10 h 14"/>
                <a:gd name="T26" fmla="*/ 8 w 31"/>
                <a:gd name="T27" fmla="*/ 10 h 14"/>
                <a:gd name="T28" fmla="*/ 4 w 31"/>
                <a:gd name="T29" fmla="*/ 12 h 14"/>
                <a:gd name="T30" fmla="*/ 0 w 31"/>
                <a:gd name="T3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4">
                  <a:moveTo>
                    <a:pt x="0" y="11"/>
                  </a:moveTo>
                  <a:lnTo>
                    <a:pt x="1" y="11"/>
                  </a:lnTo>
                  <a:lnTo>
                    <a:pt x="3" y="6"/>
                  </a:lnTo>
                  <a:lnTo>
                    <a:pt x="16" y="6"/>
                  </a:lnTo>
                  <a:lnTo>
                    <a:pt x="31" y="0"/>
                  </a:lnTo>
                  <a:lnTo>
                    <a:pt x="20" y="9"/>
                  </a:lnTo>
                  <a:lnTo>
                    <a:pt x="22" y="12"/>
                  </a:lnTo>
                  <a:lnTo>
                    <a:pt x="20" y="12"/>
                  </a:lnTo>
                  <a:lnTo>
                    <a:pt x="17" y="13"/>
                  </a:lnTo>
                  <a:lnTo>
                    <a:pt x="14" y="13"/>
                  </a:lnTo>
                  <a:lnTo>
                    <a:pt x="13" y="14"/>
                  </a:lnTo>
                  <a:lnTo>
                    <a:pt x="13" y="12"/>
                  </a:lnTo>
                  <a:lnTo>
                    <a:pt x="11" y="10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8" name="Freeform 267"/>
            <p:cNvSpPr>
              <a:spLocks/>
            </p:cNvSpPr>
            <p:nvPr/>
          </p:nvSpPr>
          <p:spPr bwMode="auto">
            <a:xfrm>
              <a:off x="6339522" y="3103432"/>
              <a:ext cx="59919" cy="23194"/>
            </a:xfrm>
            <a:custGeom>
              <a:avLst/>
              <a:gdLst>
                <a:gd name="T0" fmla="*/ 30 w 31"/>
                <a:gd name="T1" fmla="*/ 2 h 12"/>
                <a:gd name="T2" fmla="*/ 31 w 31"/>
                <a:gd name="T3" fmla="*/ 4 h 12"/>
                <a:gd name="T4" fmla="*/ 14 w 31"/>
                <a:gd name="T5" fmla="*/ 12 h 12"/>
                <a:gd name="T6" fmla="*/ 5 w 31"/>
                <a:gd name="T7" fmla="*/ 10 h 12"/>
                <a:gd name="T8" fmla="*/ 0 w 31"/>
                <a:gd name="T9" fmla="*/ 2 h 12"/>
                <a:gd name="T10" fmla="*/ 8 w 31"/>
                <a:gd name="T11" fmla="*/ 1 h 12"/>
                <a:gd name="T12" fmla="*/ 12 w 31"/>
                <a:gd name="T13" fmla="*/ 2 h 12"/>
                <a:gd name="T14" fmla="*/ 16 w 31"/>
                <a:gd name="T15" fmla="*/ 0 h 12"/>
                <a:gd name="T16" fmla="*/ 19 w 31"/>
                <a:gd name="T17" fmla="*/ 0 h 12"/>
                <a:gd name="T18" fmla="*/ 21 w 31"/>
                <a:gd name="T19" fmla="*/ 2 h 12"/>
                <a:gd name="T20" fmla="*/ 21 w 31"/>
                <a:gd name="T21" fmla="*/ 4 h 12"/>
                <a:gd name="T22" fmla="*/ 22 w 31"/>
                <a:gd name="T23" fmla="*/ 3 h 12"/>
                <a:gd name="T24" fmla="*/ 25 w 31"/>
                <a:gd name="T25" fmla="*/ 3 h 12"/>
                <a:gd name="T26" fmla="*/ 28 w 31"/>
                <a:gd name="T27" fmla="*/ 2 h 12"/>
                <a:gd name="T28" fmla="*/ 30 w 31"/>
                <a:gd name="T2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12">
                  <a:moveTo>
                    <a:pt x="30" y="2"/>
                  </a:moveTo>
                  <a:lnTo>
                    <a:pt x="31" y="4"/>
                  </a:lnTo>
                  <a:lnTo>
                    <a:pt x="14" y="12"/>
                  </a:lnTo>
                  <a:lnTo>
                    <a:pt x="5" y="10"/>
                  </a:lnTo>
                  <a:lnTo>
                    <a:pt x="0" y="2"/>
                  </a:lnTo>
                  <a:lnTo>
                    <a:pt x="8" y="1"/>
                  </a:lnTo>
                  <a:lnTo>
                    <a:pt x="12" y="2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2"/>
                  </a:lnTo>
                  <a:lnTo>
                    <a:pt x="21" y="4"/>
                  </a:lnTo>
                  <a:lnTo>
                    <a:pt x="22" y="3"/>
                  </a:lnTo>
                  <a:lnTo>
                    <a:pt x="25" y="3"/>
                  </a:lnTo>
                  <a:lnTo>
                    <a:pt x="28" y="2"/>
                  </a:lnTo>
                  <a:lnTo>
                    <a:pt x="30" y="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9" name="Freeform 268"/>
            <p:cNvSpPr>
              <a:spLocks/>
            </p:cNvSpPr>
            <p:nvPr/>
          </p:nvSpPr>
          <p:spPr bwMode="auto">
            <a:xfrm>
              <a:off x="5637898" y="2471390"/>
              <a:ext cx="206815" cy="100508"/>
            </a:xfrm>
            <a:custGeom>
              <a:avLst/>
              <a:gdLst>
                <a:gd name="T0" fmla="*/ 79 w 107"/>
                <a:gd name="T1" fmla="*/ 51 h 52"/>
                <a:gd name="T2" fmla="*/ 71 w 107"/>
                <a:gd name="T3" fmla="*/ 48 h 52"/>
                <a:gd name="T4" fmla="*/ 63 w 107"/>
                <a:gd name="T5" fmla="*/ 49 h 52"/>
                <a:gd name="T6" fmla="*/ 50 w 107"/>
                <a:gd name="T7" fmla="*/ 43 h 52"/>
                <a:gd name="T8" fmla="*/ 45 w 107"/>
                <a:gd name="T9" fmla="*/ 44 h 52"/>
                <a:gd name="T10" fmla="*/ 37 w 107"/>
                <a:gd name="T11" fmla="*/ 52 h 52"/>
                <a:gd name="T12" fmla="*/ 24 w 107"/>
                <a:gd name="T13" fmla="*/ 46 h 52"/>
                <a:gd name="T14" fmla="*/ 14 w 107"/>
                <a:gd name="T15" fmla="*/ 37 h 52"/>
                <a:gd name="T16" fmla="*/ 6 w 107"/>
                <a:gd name="T17" fmla="*/ 32 h 52"/>
                <a:gd name="T18" fmla="*/ 4 w 107"/>
                <a:gd name="T19" fmla="*/ 24 h 52"/>
                <a:gd name="T20" fmla="*/ 0 w 107"/>
                <a:gd name="T21" fmla="*/ 18 h 52"/>
                <a:gd name="T22" fmla="*/ 12 w 107"/>
                <a:gd name="T23" fmla="*/ 13 h 52"/>
                <a:gd name="T24" fmla="*/ 17 w 107"/>
                <a:gd name="T25" fmla="*/ 8 h 52"/>
                <a:gd name="T26" fmla="*/ 28 w 107"/>
                <a:gd name="T27" fmla="*/ 4 h 52"/>
                <a:gd name="T28" fmla="*/ 32 w 107"/>
                <a:gd name="T29" fmla="*/ 0 h 52"/>
                <a:gd name="T30" fmla="*/ 36 w 107"/>
                <a:gd name="T31" fmla="*/ 3 h 52"/>
                <a:gd name="T32" fmla="*/ 43 w 107"/>
                <a:gd name="T33" fmla="*/ 1 h 52"/>
                <a:gd name="T34" fmla="*/ 51 w 107"/>
                <a:gd name="T35" fmla="*/ 7 h 52"/>
                <a:gd name="T36" fmla="*/ 63 w 107"/>
                <a:gd name="T37" fmla="*/ 9 h 52"/>
                <a:gd name="T38" fmla="*/ 63 w 107"/>
                <a:gd name="T39" fmla="*/ 15 h 52"/>
                <a:gd name="T40" fmla="*/ 72 w 107"/>
                <a:gd name="T41" fmla="*/ 19 h 52"/>
                <a:gd name="T42" fmla="*/ 74 w 107"/>
                <a:gd name="T43" fmla="*/ 14 h 52"/>
                <a:gd name="T44" fmla="*/ 85 w 107"/>
                <a:gd name="T45" fmla="*/ 16 h 52"/>
                <a:gd name="T46" fmla="*/ 87 w 107"/>
                <a:gd name="T47" fmla="*/ 22 h 52"/>
                <a:gd name="T48" fmla="*/ 99 w 107"/>
                <a:gd name="T49" fmla="*/ 23 h 52"/>
                <a:gd name="T50" fmla="*/ 107 w 107"/>
                <a:gd name="T51" fmla="*/ 33 h 52"/>
                <a:gd name="T52" fmla="*/ 103 w 107"/>
                <a:gd name="T53" fmla="*/ 33 h 52"/>
                <a:gd name="T54" fmla="*/ 100 w 107"/>
                <a:gd name="T55" fmla="*/ 37 h 52"/>
                <a:gd name="T56" fmla="*/ 97 w 107"/>
                <a:gd name="T57" fmla="*/ 38 h 52"/>
                <a:gd name="T58" fmla="*/ 96 w 107"/>
                <a:gd name="T59" fmla="*/ 42 h 52"/>
                <a:gd name="T60" fmla="*/ 93 w 107"/>
                <a:gd name="T61" fmla="*/ 43 h 52"/>
                <a:gd name="T62" fmla="*/ 93 w 107"/>
                <a:gd name="T63" fmla="*/ 45 h 52"/>
                <a:gd name="T64" fmla="*/ 88 w 107"/>
                <a:gd name="T65" fmla="*/ 47 h 52"/>
                <a:gd name="T66" fmla="*/ 80 w 107"/>
                <a:gd name="T67" fmla="*/ 47 h 52"/>
                <a:gd name="T68" fmla="*/ 79 w 107"/>
                <a:gd name="T69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" h="52">
                  <a:moveTo>
                    <a:pt x="79" y="51"/>
                  </a:moveTo>
                  <a:lnTo>
                    <a:pt x="71" y="48"/>
                  </a:lnTo>
                  <a:lnTo>
                    <a:pt x="63" y="49"/>
                  </a:lnTo>
                  <a:lnTo>
                    <a:pt x="50" y="43"/>
                  </a:lnTo>
                  <a:lnTo>
                    <a:pt x="45" y="44"/>
                  </a:lnTo>
                  <a:lnTo>
                    <a:pt x="37" y="52"/>
                  </a:lnTo>
                  <a:lnTo>
                    <a:pt x="24" y="46"/>
                  </a:lnTo>
                  <a:lnTo>
                    <a:pt x="14" y="37"/>
                  </a:lnTo>
                  <a:lnTo>
                    <a:pt x="6" y="32"/>
                  </a:lnTo>
                  <a:lnTo>
                    <a:pt x="4" y="24"/>
                  </a:lnTo>
                  <a:lnTo>
                    <a:pt x="0" y="18"/>
                  </a:lnTo>
                  <a:lnTo>
                    <a:pt x="12" y="13"/>
                  </a:lnTo>
                  <a:lnTo>
                    <a:pt x="17" y="8"/>
                  </a:lnTo>
                  <a:lnTo>
                    <a:pt x="28" y="4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3" y="1"/>
                  </a:lnTo>
                  <a:lnTo>
                    <a:pt x="51" y="7"/>
                  </a:lnTo>
                  <a:lnTo>
                    <a:pt x="63" y="9"/>
                  </a:lnTo>
                  <a:lnTo>
                    <a:pt x="63" y="15"/>
                  </a:lnTo>
                  <a:lnTo>
                    <a:pt x="72" y="19"/>
                  </a:lnTo>
                  <a:lnTo>
                    <a:pt x="74" y="14"/>
                  </a:lnTo>
                  <a:lnTo>
                    <a:pt x="85" y="16"/>
                  </a:lnTo>
                  <a:lnTo>
                    <a:pt x="87" y="22"/>
                  </a:lnTo>
                  <a:lnTo>
                    <a:pt x="99" y="23"/>
                  </a:lnTo>
                  <a:lnTo>
                    <a:pt x="107" y="33"/>
                  </a:lnTo>
                  <a:lnTo>
                    <a:pt x="103" y="33"/>
                  </a:lnTo>
                  <a:lnTo>
                    <a:pt x="100" y="37"/>
                  </a:lnTo>
                  <a:lnTo>
                    <a:pt x="97" y="38"/>
                  </a:lnTo>
                  <a:lnTo>
                    <a:pt x="96" y="42"/>
                  </a:lnTo>
                  <a:lnTo>
                    <a:pt x="93" y="43"/>
                  </a:lnTo>
                  <a:lnTo>
                    <a:pt x="93" y="45"/>
                  </a:lnTo>
                  <a:lnTo>
                    <a:pt x="88" y="47"/>
                  </a:lnTo>
                  <a:lnTo>
                    <a:pt x="80" y="47"/>
                  </a:lnTo>
                  <a:lnTo>
                    <a:pt x="79" y="5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0" name="Freeform 269"/>
            <p:cNvSpPr>
              <a:spLocks/>
            </p:cNvSpPr>
            <p:nvPr/>
          </p:nvSpPr>
          <p:spPr bwMode="auto">
            <a:xfrm>
              <a:off x="5444614" y="2322562"/>
              <a:ext cx="276398" cy="299592"/>
            </a:xfrm>
            <a:custGeom>
              <a:avLst/>
              <a:gdLst>
                <a:gd name="T0" fmla="*/ 58 w 143"/>
                <a:gd name="T1" fmla="*/ 0 h 155"/>
                <a:gd name="T2" fmla="*/ 59 w 143"/>
                <a:gd name="T3" fmla="*/ 8 h 155"/>
                <a:gd name="T4" fmla="*/ 75 w 143"/>
                <a:gd name="T5" fmla="*/ 12 h 155"/>
                <a:gd name="T6" fmla="*/ 75 w 143"/>
                <a:gd name="T7" fmla="*/ 20 h 155"/>
                <a:gd name="T8" fmla="*/ 90 w 143"/>
                <a:gd name="T9" fmla="*/ 16 h 155"/>
                <a:gd name="T10" fmla="*/ 99 w 143"/>
                <a:gd name="T11" fmla="*/ 10 h 155"/>
                <a:gd name="T12" fmla="*/ 117 w 143"/>
                <a:gd name="T13" fmla="*/ 18 h 155"/>
                <a:gd name="T14" fmla="*/ 125 w 143"/>
                <a:gd name="T15" fmla="*/ 25 h 155"/>
                <a:gd name="T16" fmla="*/ 129 w 143"/>
                <a:gd name="T17" fmla="*/ 35 h 155"/>
                <a:gd name="T18" fmla="*/ 125 w 143"/>
                <a:gd name="T19" fmla="*/ 40 h 155"/>
                <a:gd name="T20" fmla="*/ 131 w 143"/>
                <a:gd name="T21" fmla="*/ 47 h 155"/>
                <a:gd name="T22" fmla="*/ 136 w 143"/>
                <a:gd name="T23" fmla="*/ 58 h 155"/>
                <a:gd name="T24" fmla="*/ 136 w 143"/>
                <a:gd name="T25" fmla="*/ 65 h 155"/>
                <a:gd name="T26" fmla="*/ 143 w 143"/>
                <a:gd name="T27" fmla="*/ 78 h 155"/>
                <a:gd name="T28" fmla="*/ 136 w 143"/>
                <a:gd name="T29" fmla="*/ 80 h 155"/>
                <a:gd name="T30" fmla="*/ 132 w 143"/>
                <a:gd name="T31" fmla="*/ 77 h 155"/>
                <a:gd name="T32" fmla="*/ 128 w 143"/>
                <a:gd name="T33" fmla="*/ 81 h 155"/>
                <a:gd name="T34" fmla="*/ 117 w 143"/>
                <a:gd name="T35" fmla="*/ 85 h 155"/>
                <a:gd name="T36" fmla="*/ 112 w 143"/>
                <a:gd name="T37" fmla="*/ 90 h 155"/>
                <a:gd name="T38" fmla="*/ 100 w 143"/>
                <a:gd name="T39" fmla="*/ 95 h 155"/>
                <a:gd name="T40" fmla="*/ 104 w 143"/>
                <a:gd name="T41" fmla="*/ 101 h 155"/>
                <a:gd name="T42" fmla="*/ 106 w 143"/>
                <a:gd name="T43" fmla="*/ 109 h 155"/>
                <a:gd name="T44" fmla="*/ 114 w 143"/>
                <a:gd name="T45" fmla="*/ 114 h 155"/>
                <a:gd name="T46" fmla="*/ 124 w 143"/>
                <a:gd name="T47" fmla="*/ 123 h 155"/>
                <a:gd name="T48" fmla="*/ 119 w 143"/>
                <a:gd name="T49" fmla="*/ 132 h 155"/>
                <a:gd name="T50" fmla="*/ 113 w 143"/>
                <a:gd name="T51" fmla="*/ 135 h 155"/>
                <a:gd name="T52" fmla="*/ 117 w 143"/>
                <a:gd name="T53" fmla="*/ 148 h 155"/>
                <a:gd name="T54" fmla="*/ 115 w 143"/>
                <a:gd name="T55" fmla="*/ 151 h 155"/>
                <a:gd name="T56" fmla="*/ 110 w 143"/>
                <a:gd name="T57" fmla="*/ 147 h 155"/>
                <a:gd name="T58" fmla="*/ 102 w 143"/>
                <a:gd name="T59" fmla="*/ 147 h 155"/>
                <a:gd name="T60" fmla="*/ 91 w 143"/>
                <a:gd name="T61" fmla="*/ 150 h 155"/>
                <a:gd name="T62" fmla="*/ 76 w 143"/>
                <a:gd name="T63" fmla="*/ 149 h 155"/>
                <a:gd name="T64" fmla="*/ 75 w 143"/>
                <a:gd name="T65" fmla="*/ 155 h 155"/>
                <a:gd name="T66" fmla="*/ 66 w 143"/>
                <a:gd name="T67" fmla="*/ 149 h 155"/>
                <a:gd name="T68" fmla="*/ 61 w 143"/>
                <a:gd name="T69" fmla="*/ 150 h 155"/>
                <a:gd name="T70" fmla="*/ 44 w 143"/>
                <a:gd name="T71" fmla="*/ 144 h 155"/>
                <a:gd name="T72" fmla="*/ 40 w 143"/>
                <a:gd name="T73" fmla="*/ 148 h 155"/>
                <a:gd name="T74" fmla="*/ 26 w 143"/>
                <a:gd name="T75" fmla="*/ 148 h 155"/>
                <a:gd name="T76" fmla="*/ 28 w 143"/>
                <a:gd name="T77" fmla="*/ 134 h 155"/>
                <a:gd name="T78" fmla="*/ 35 w 143"/>
                <a:gd name="T79" fmla="*/ 120 h 155"/>
                <a:gd name="T80" fmla="*/ 12 w 143"/>
                <a:gd name="T81" fmla="*/ 116 h 155"/>
                <a:gd name="T82" fmla="*/ 4 w 143"/>
                <a:gd name="T83" fmla="*/ 111 h 155"/>
                <a:gd name="T84" fmla="*/ 5 w 143"/>
                <a:gd name="T85" fmla="*/ 102 h 155"/>
                <a:gd name="T86" fmla="*/ 2 w 143"/>
                <a:gd name="T87" fmla="*/ 97 h 155"/>
                <a:gd name="T88" fmla="*/ 3 w 143"/>
                <a:gd name="T89" fmla="*/ 84 h 155"/>
                <a:gd name="T90" fmla="*/ 0 w 143"/>
                <a:gd name="T91" fmla="*/ 63 h 155"/>
                <a:gd name="T92" fmla="*/ 9 w 143"/>
                <a:gd name="T93" fmla="*/ 63 h 155"/>
                <a:gd name="T94" fmla="*/ 13 w 143"/>
                <a:gd name="T95" fmla="*/ 55 h 155"/>
                <a:gd name="T96" fmla="*/ 16 w 143"/>
                <a:gd name="T97" fmla="*/ 37 h 155"/>
                <a:gd name="T98" fmla="*/ 13 w 143"/>
                <a:gd name="T99" fmla="*/ 30 h 155"/>
                <a:gd name="T100" fmla="*/ 16 w 143"/>
                <a:gd name="T101" fmla="*/ 26 h 155"/>
                <a:gd name="T102" fmla="*/ 29 w 143"/>
                <a:gd name="T103" fmla="*/ 25 h 155"/>
                <a:gd name="T104" fmla="*/ 32 w 143"/>
                <a:gd name="T105" fmla="*/ 29 h 155"/>
                <a:gd name="T106" fmla="*/ 42 w 143"/>
                <a:gd name="T107" fmla="*/ 19 h 155"/>
                <a:gd name="T108" fmla="*/ 38 w 143"/>
                <a:gd name="T109" fmla="*/ 12 h 155"/>
                <a:gd name="T110" fmla="*/ 36 w 143"/>
                <a:gd name="T111" fmla="*/ 1 h 155"/>
                <a:gd name="T112" fmla="*/ 48 w 143"/>
                <a:gd name="T113" fmla="*/ 3 h 155"/>
                <a:gd name="T114" fmla="*/ 58 w 143"/>
                <a:gd name="T115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3" h="155">
                  <a:moveTo>
                    <a:pt x="58" y="0"/>
                  </a:moveTo>
                  <a:lnTo>
                    <a:pt x="59" y="8"/>
                  </a:lnTo>
                  <a:lnTo>
                    <a:pt x="75" y="12"/>
                  </a:lnTo>
                  <a:lnTo>
                    <a:pt x="75" y="20"/>
                  </a:lnTo>
                  <a:lnTo>
                    <a:pt x="90" y="16"/>
                  </a:lnTo>
                  <a:lnTo>
                    <a:pt x="99" y="10"/>
                  </a:lnTo>
                  <a:lnTo>
                    <a:pt x="117" y="18"/>
                  </a:lnTo>
                  <a:lnTo>
                    <a:pt x="125" y="25"/>
                  </a:lnTo>
                  <a:lnTo>
                    <a:pt x="129" y="35"/>
                  </a:lnTo>
                  <a:lnTo>
                    <a:pt x="125" y="40"/>
                  </a:lnTo>
                  <a:lnTo>
                    <a:pt x="131" y="47"/>
                  </a:lnTo>
                  <a:lnTo>
                    <a:pt x="136" y="58"/>
                  </a:lnTo>
                  <a:lnTo>
                    <a:pt x="136" y="65"/>
                  </a:lnTo>
                  <a:lnTo>
                    <a:pt x="143" y="78"/>
                  </a:lnTo>
                  <a:lnTo>
                    <a:pt x="136" y="80"/>
                  </a:lnTo>
                  <a:lnTo>
                    <a:pt x="132" y="77"/>
                  </a:lnTo>
                  <a:lnTo>
                    <a:pt x="128" y="81"/>
                  </a:lnTo>
                  <a:lnTo>
                    <a:pt x="117" y="85"/>
                  </a:lnTo>
                  <a:lnTo>
                    <a:pt x="112" y="90"/>
                  </a:lnTo>
                  <a:lnTo>
                    <a:pt x="100" y="95"/>
                  </a:lnTo>
                  <a:lnTo>
                    <a:pt x="104" y="101"/>
                  </a:lnTo>
                  <a:lnTo>
                    <a:pt x="106" y="109"/>
                  </a:lnTo>
                  <a:lnTo>
                    <a:pt x="114" y="114"/>
                  </a:lnTo>
                  <a:lnTo>
                    <a:pt x="124" y="123"/>
                  </a:lnTo>
                  <a:lnTo>
                    <a:pt x="119" y="132"/>
                  </a:lnTo>
                  <a:lnTo>
                    <a:pt x="113" y="135"/>
                  </a:lnTo>
                  <a:lnTo>
                    <a:pt x="117" y="148"/>
                  </a:lnTo>
                  <a:lnTo>
                    <a:pt x="115" y="151"/>
                  </a:lnTo>
                  <a:lnTo>
                    <a:pt x="110" y="147"/>
                  </a:lnTo>
                  <a:lnTo>
                    <a:pt x="102" y="147"/>
                  </a:lnTo>
                  <a:lnTo>
                    <a:pt x="91" y="150"/>
                  </a:lnTo>
                  <a:lnTo>
                    <a:pt x="76" y="149"/>
                  </a:lnTo>
                  <a:lnTo>
                    <a:pt x="75" y="155"/>
                  </a:lnTo>
                  <a:lnTo>
                    <a:pt x="66" y="149"/>
                  </a:lnTo>
                  <a:lnTo>
                    <a:pt x="61" y="150"/>
                  </a:lnTo>
                  <a:lnTo>
                    <a:pt x="44" y="144"/>
                  </a:lnTo>
                  <a:lnTo>
                    <a:pt x="40" y="148"/>
                  </a:lnTo>
                  <a:lnTo>
                    <a:pt x="26" y="148"/>
                  </a:lnTo>
                  <a:lnTo>
                    <a:pt x="28" y="134"/>
                  </a:lnTo>
                  <a:lnTo>
                    <a:pt x="35" y="120"/>
                  </a:lnTo>
                  <a:lnTo>
                    <a:pt x="12" y="116"/>
                  </a:lnTo>
                  <a:lnTo>
                    <a:pt x="4" y="111"/>
                  </a:lnTo>
                  <a:lnTo>
                    <a:pt x="5" y="102"/>
                  </a:lnTo>
                  <a:lnTo>
                    <a:pt x="2" y="97"/>
                  </a:lnTo>
                  <a:lnTo>
                    <a:pt x="3" y="84"/>
                  </a:lnTo>
                  <a:lnTo>
                    <a:pt x="0" y="63"/>
                  </a:lnTo>
                  <a:lnTo>
                    <a:pt x="9" y="63"/>
                  </a:lnTo>
                  <a:lnTo>
                    <a:pt x="13" y="55"/>
                  </a:lnTo>
                  <a:lnTo>
                    <a:pt x="16" y="37"/>
                  </a:lnTo>
                  <a:lnTo>
                    <a:pt x="13" y="30"/>
                  </a:lnTo>
                  <a:lnTo>
                    <a:pt x="16" y="26"/>
                  </a:lnTo>
                  <a:lnTo>
                    <a:pt x="29" y="25"/>
                  </a:lnTo>
                  <a:lnTo>
                    <a:pt x="32" y="29"/>
                  </a:lnTo>
                  <a:lnTo>
                    <a:pt x="42" y="19"/>
                  </a:lnTo>
                  <a:lnTo>
                    <a:pt x="38" y="12"/>
                  </a:lnTo>
                  <a:lnTo>
                    <a:pt x="36" y="1"/>
                  </a:lnTo>
                  <a:lnTo>
                    <a:pt x="48" y="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1" name="Freeform 270"/>
            <p:cNvSpPr>
              <a:spLocks/>
            </p:cNvSpPr>
            <p:nvPr/>
          </p:nvSpPr>
          <p:spPr bwMode="auto">
            <a:xfrm>
              <a:off x="6731889" y="4006070"/>
              <a:ext cx="57985" cy="69582"/>
            </a:xfrm>
            <a:custGeom>
              <a:avLst/>
              <a:gdLst>
                <a:gd name="T0" fmla="*/ 25 w 30"/>
                <a:gd name="T1" fmla="*/ 0 h 36"/>
                <a:gd name="T2" fmla="*/ 30 w 30"/>
                <a:gd name="T3" fmla="*/ 6 h 36"/>
                <a:gd name="T4" fmla="*/ 30 w 30"/>
                <a:gd name="T5" fmla="*/ 15 h 36"/>
                <a:gd name="T6" fmla="*/ 20 w 30"/>
                <a:gd name="T7" fmla="*/ 20 h 36"/>
                <a:gd name="T8" fmla="*/ 28 w 30"/>
                <a:gd name="T9" fmla="*/ 25 h 36"/>
                <a:gd name="T10" fmla="*/ 21 w 30"/>
                <a:gd name="T11" fmla="*/ 36 h 36"/>
                <a:gd name="T12" fmla="*/ 17 w 30"/>
                <a:gd name="T13" fmla="*/ 33 h 36"/>
                <a:gd name="T14" fmla="*/ 13 w 30"/>
                <a:gd name="T15" fmla="*/ 34 h 36"/>
                <a:gd name="T16" fmla="*/ 3 w 30"/>
                <a:gd name="T17" fmla="*/ 34 h 36"/>
                <a:gd name="T18" fmla="*/ 2 w 30"/>
                <a:gd name="T19" fmla="*/ 28 h 36"/>
                <a:gd name="T20" fmla="*/ 0 w 30"/>
                <a:gd name="T21" fmla="*/ 22 h 36"/>
                <a:gd name="T22" fmla="*/ 6 w 30"/>
                <a:gd name="T23" fmla="*/ 12 h 36"/>
                <a:gd name="T24" fmla="*/ 12 w 30"/>
                <a:gd name="T25" fmla="*/ 3 h 36"/>
                <a:gd name="T26" fmla="*/ 20 w 30"/>
                <a:gd name="T27" fmla="*/ 5 h 36"/>
                <a:gd name="T28" fmla="*/ 25 w 30"/>
                <a:gd name="T2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36">
                  <a:moveTo>
                    <a:pt x="25" y="0"/>
                  </a:moveTo>
                  <a:lnTo>
                    <a:pt x="30" y="6"/>
                  </a:lnTo>
                  <a:lnTo>
                    <a:pt x="30" y="15"/>
                  </a:lnTo>
                  <a:lnTo>
                    <a:pt x="20" y="20"/>
                  </a:lnTo>
                  <a:lnTo>
                    <a:pt x="28" y="25"/>
                  </a:lnTo>
                  <a:lnTo>
                    <a:pt x="21" y="36"/>
                  </a:lnTo>
                  <a:lnTo>
                    <a:pt x="17" y="33"/>
                  </a:lnTo>
                  <a:lnTo>
                    <a:pt x="13" y="34"/>
                  </a:lnTo>
                  <a:lnTo>
                    <a:pt x="3" y="34"/>
                  </a:lnTo>
                  <a:lnTo>
                    <a:pt x="2" y="28"/>
                  </a:lnTo>
                  <a:lnTo>
                    <a:pt x="0" y="22"/>
                  </a:lnTo>
                  <a:lnTo>
                    <a:pt x="6" y="12"/>
                  </a:lnTo>
                  <a:lnTo>
                    <a:pt x="12" y="3"/>
                  </a:lnTo>
                  <a:lnTo>
                    <a:pt x="20" y="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2" name="Freeform 271"/>
            <p:cNvSpPr>
              <a:spLocks/>
            </p:cNvSpPr>
            <p:nvPr/>
          </p:nvSpPr>
          <p:spPr bwMode="auto">
            <a:xfrm>
              <a:off x="5583779" y="2280039"/>
              <a:ext cx="52187" cy="50254"/>
            </a:xfrm>
            <a:custGeom>
              <a:avLst/>
              <a:gdLst>
                <a:gd name="T0" fmla="*/ 27 w 27"/>
                <a:gd name="T1" fmla="*/ 10 h 26"/>
                <a:gd name="T2" fmla="*/ 20 w 27"/>
                <a:gd name="T3" fmla="*/ 26 h 26"/>
                <a:gd name="T4" fmla="*/ 3 w 27"/>
                <a:gd name="T5" fmla="*/ 15 h 26"/>
                <a:gd name="T6" fmla="*/ 0 w 27"/>
                <a:gd name="T7" fmla="*/ 6 h 26"/>
                <a:gd name="T8" fmla="*/ 22 w 27"/>
                <a:gd name="T9" fmla="*/ 0 h 26"/>
                <a:gd name="T10" fmla="*/ 27 w 27"/>
                <a:gd name="T11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6">
                  <a:moveTo>
                    <a:pt x="27" y="10"/>
                  </a:moveTo>
                  <a:lnTo>
                    <a:pt x="20" y="26"/>
                  </a:lnTo>
                  <a:lnTo>
                    <a:pt x="3" y="15"/>
                  </a:lnTo>
                  <a:lnTo>
                    <a:pt x="0" y="6"/>
                  </a:lnTo>
                  <a:lnTo>
                    <a:pt x="22" y="0"/>
                  </a:lnTo>
                  <a:lnTo>
                    <a:pt x="27" y="1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3" name="Freeform 272"/>
            <p:cNvSpPr>
              <a:spLocks/>
            </p:cNvSpPr>
            <p:nvPr/>
          </p:nvSpPr>
          <p:spPr bwMode="auto">
            <a:xfrm>
              <a:off x="5498733" y="2218188"/>
              <a:ext cx="83113" cy="110173"/>
            </a:xfrm>
            <a:custGeom>
              <a:avLst/>
              <a:gdLst>
                <a:gd name="T0" fmla="*/ 43 w 43"/>
                <a:gd name="T1" fmla="*/ 25 h 57"/>
                <a:gd name="T2" fmla="*/ 40 w 43"/>
                <a:gd name="T3" fmla="*/ 33 h 57"/>
                <a:gd name="T4" fmla="*/ 35 w 43"/>
                <a:gd name="T5" fmla="*/ 30 h 57"/>
                <a:gd name="T6" fmla="*/ 25 w 43"/>
                <a:gd name="T7" fmla="*/ 44 h 57"/>
                <a:gd name="T8" fmla="*/ 30 w 43"/>
                <a:gd name="T9" fmla="*/ 54 h 57"/>
                <a:gd name="T10" fmla="*/ 20 w 43"/>
                <a:gd name="T11" fmla="*/ 57 h 57"/>
                <a:gd name="T12" fmla="*/ 8 w 43"/>
                <a:gd name="T13" fmla="*/ 55 h 57"/>
                <a:gd name="T14" fmla="*/ 2 w 43"/>
                <a:gd name="T15" fmla="*/ 44 h 57"/>
                <a:gd name="T16" fmla="*/ 0 w 43"/>
                <a:gd name="T17" fmla="*/ 24 h 57"/>
                <a:gd name="T18" fmla="*/ 2 w 43"/>
                <a:gd name="T19" fmla="*/ 18 h 57"/>
                <a:gd name="T20" fmla="*/ 6 w 43"/>
                <a:gd name="T21" fmla="*/ 12 h 57"/>
                <a:gd name="T22" fmla="*/ 20 w 43"/>
                <a:gd name="T23" fmla="*/ 11 h 57"/>
                <a:gd name="T24" fmla="*/ 25 w 43"/>
                <a:gd name="T25" fmla="*/ 6 h 57"/>
                <a:gd name="T26" fmla="*/ 36 w 43"/>
                <a:gd name="T27" fmla="*/ 0 h 57"/>
                <a:gd name="T28" fmla="*/ 37 w 43"/>
                <a:gd name="T29" fmla="*/ 10 h 57"/>
                <a:gd name="T30" fmla="*/ 32 w 43"/>
                <a:gd name="T31" fmla="*/ 16 h 57"/>
                <a:gd name="T32" fmla="*/ 35 w 43"/>
                <a:gd name="T33" fmla="*/ 22 h 57"/>
                <a:gd name="T34" fmla="*/ 43 w 43"/>
                <a:gd name="T35" fmla="*/ 2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57">
                  <a:moveTo>
                    <a:pt x="43" y="25"/>
                  </a:moveTo>
                  <a:lnTo>
                    <a:pt x="40" y="33"/>
                  </a:lnTo>
                  <a:lnTo>
                    <a:pt x="35" y="30"/>
                  </a:lnTo>
                  <a:lnTo>
                    <a:pt x="25" y="44"/>
                  </a:lnTo>
                  <a:lnTo>
                    <a:pt x="30" y="54"/>
                  </a:lnTo>
                  <a:lnTo>
                    <a:pt x="20" y="57"/>
                  </a:lnTo>
                  <a:lnTo>
                    <a:pt x="8" y="55"/>
                  </a:lnTo>
                  <a:lnTo>
                    <a:pt x="2" y="44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6" y="12"/>
                  </a:lnTo>
                  <a:lnTo>
                    <a:pt x="20" y="11"/>
                  </a:lnTo>
                  <a:lnTo>
                    <a:pt x="25" y="6"/>
                  </a:lnTo>
                  <a:lnTo>
                    <a:pt x="36" y="0"/>
                  </a:lnTo>
                  <a:lnTo>
                    <a:pt x="37" y="10"/>
                  </a:lnTo>
                  <a:lnTo>
                    <a:pt x="32" y="16"/>
                  </a:lnTo>
                  <a:lnTo>
                    <a:pt x="35" y="22"/>
                  </a:lnTo>
                  <a:lnTo>
                    <a:pt x="43" y="2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4" name="Freeform 273"/>
            <p:cNvSpPr>
              <a:spLocks/>
            </p:cNvSpPr>
            <p:nvPr/>
          </p:nvSpPr>
          <p:spPr bwMode="auto">
            <a:xfrm>
              <a:off x="2744429" y="3716143"/>
              <a:ext cx="127568" cy="92777"/>
            </a:xfrm>
            <a:custGeom>
              <a:avLst/>
              <a:gdLst>
                <a:gd name="T0" fmla="*/ 7 w 66"/>
                <a:gd name="T1" fmla="*/ 4 h 48"/>
                <a:gd name="T2" fmla="*/ 10 w 66"/>
                <a:gd name="T3" fmla="*/ 0 h 48"/>
                <a:gd name="T4" fmla="*/ 24 w 66"/>
                <a:gd name="T5" fmla="*/ 0 h 48"/>
                <a:gd name="T6" fmla="*/ 34 w 66"/>
                <a:gd name="T7" fmla="*/ 6 h 48"/>
                <a:gd name="T8" fmla="*/ 39 w 66"/>
                <a:gd name="T9" fmla="*/ 5 h 48"/>
                <a:gd name="T10" fmla="*/ 41 w 66"/>
                <a:gd name="T11" fmla="*/ 13 h 48"/>
                <a:gd name="T12" fmla="*/ 51 w 66"/>
                <a:gd name="T13" fmla="*/ 12 h 48"/>
                <a:gd name="T14" fmla="*/ 50 w 66"/>
                <a:gd name="T15" fmla="*/ 18 h 48"/>
                <a:gd name="T16" fmla="*/ 58 w 66"/>
                <a:gd name="T17" fmla="*/ 19 h 48"/>
                <a:gd name="T18" fmla="*/ 66 w 66"/>
                <a:gd name="T19" fmla="*/ 27 h 48"/>
                <a:gd name="T20" fmla="*/ 58 w 66"/>
                <a:gd name="T21" fmla="*/ 35 h 48"/>
                <a:gd name="T22" fmla="*/ 50 w 66"/>
                <a:gd name="T23" fmla="*/ 31 h 48"/>
                <a:gd name="T24" fmla="*/ 42 w 66"/>
                <a:gd name="T25" fmla="*/ 31 h 48"/>
                <a:gd name="T26" fmla="*/ 36 w 66"/>
                <a:gd name="T27" fmla="*/ 30 h 48"/>
                <a:gd name="T28" fmla="*/ 32 w 66"/>
                <a:gd name="T29" fmla="*/ 34 h 48"/>
                <a:gd name="T30" fmla="*/ 25 w 66"/>
                <a:gd name="T31" fmla="*/ 36 h 48"/>
                <a:gd name="T32" fmla="*/ 23 w 66"/>
                <a:gd name="T33" fmla="*/ 30 h 48"/>
                <a:gd name="T34" fmla="*/ 17 w 66"/>
                <a:gd name="T35" fmla="*/ 34 h 48"/>
                <a:gd name="T36" fmla="*/ 8 w 66"/>
                <a:gd name="T37" fmla="*/ 48 h 48"/>
                <a:gd name="T38" fmla="*/ 4 w 66"/>
                <a:gd name="T39" fmla="*/ 44 h 48"/>
                <a:gd name="T40" fmla="*/ 3 w 66"/>
                <a:gd name="T41" fmla="*/ 39 h 48"/>
                <a:gd name="T42" fmla="*/ 4 w 66"/>
                <a:gd name="T43" fmla="*/ 33 h 48"/>
                <a:gd name="T44" fmla="*/ 0 w 66"/>
                <a:gd name="T45" fmla="*/ 27 h 48"/>
                <a:gd name="T46" fmla="*/ 5 w 66"/>
                <a:gd name="T47" fmla="*/ 23 h 48"/>
                <a:gd name="T48" fmla="*/ 8 w 66"/>
                <a:gd name="T49" fmla="*/ 15 h 48"/>
                <a:gd name="T50" fmla="*/ 7 w 66"/>
                <a:gd name="T51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6" h="48">
                  <a:moveTo>
                    <a:pt x="7" y="4"/>
                  </a:moveTo>
                  <a:lnTo>
                    <a:pt x="10" y="0"/>
                  </a:lnTo>
                  <a:lnTo>
                    <a:pt x="24" y="0"/>
                  </a:lnTo>
                  <a:lnTo>
                    <a:pt x="34" y="6"/>
                  </a:lnTo>
                  <a:lnTo>
                    <a:pt x="39" y="5"/>
                  </a:lnTo>
                  <a:lnTo>
                    <a:pt x="41" y="13"/>
                  </a:lnTo>
                  <a:lnTo>
                    <a:pt x="51" y="12"/>
                  </a:lnTo>
                  <a:lnTo>
                    <a:pt x="50" y="18"/>
                  </a:lnTo>
                  <a:lnTo>
                    <a:pt x="58" y="19"/>
                  </a:lnTo>
                  <a:lnTo>
                    <a:pt x="66" y="27"/>
                  </a:lnTo>
                  <a:lnTo>
                    <a:pt x="58" y="35"/>
                  </a:lnTo>
                  <a:lnTo>
                    <a:pt x="50" y="31"/>
                  </a:lnTo>
                  <a:lnTo>
                    <a:pt x="42" y="31"/>
                  </a:lnTo>
                  <a:lnTo>
                    <a:pt x="36" y="30"/>
                  </a:lnTo>
                  <a:lnTo>
                    <a:pt x="32" y="34"/>
                  </a:lnTo>
                  <a:lnTo>
                    <a:pt x="25" y="36"/>
                  </a:lnTo>
                  <a:lnTo>
                    <a:pt x="23" y="30"/>
                  </a:lnTo>
                  <a:lnTo>
                    <a:pt x="17" y="34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3" y="39"/>
                  </a:lnTo>
                  <a:lnTo>
                    <a:pt x="4" y="33"/>
                  </a:lnTo>
                  <a:lnTo>
                    <a:pt x="0" y="27"/>
                  </a:lnTo>
                  <a:lnTo>
                    <a:pt x="5" y="23"/>
                  </a:lnTo>
                  <a:lnTo>
                    <a:pt x="8" y="15"/>
                  </a:lnTo>
                  <a:lnTo>
                    <a:pt x="7" y="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5" name="Freeform 274"/>
            <p:cNvSpPr>
              <a:spLocks/>
            </p:cNvSpPr>
            <p:nvPr/>
          </p:nvSpPr>
          <p:spPr bwMode="auto">
            <a:xfrm>
              <a:off x="4963336" y="3026118"/>
              <a:ext cx="713221" cy="724818"/>
            </a:xfrm>
            <a:custGeom>
              <a:avLst/>
              <a:gdLst>
                <a:gd name="T0" fmla="*/ 369 w 369"/>
                <a:gd name="T1" fmla="*/ 283 h 375"/>
                <a:gd name="T2" fmla="*/ 309 w 369"/>
                <a:gd name="T3" fmla="*/ 322 h 375"/>
                <a:gd name="T4" fmla="*/ 257 w 369"/>
                <a:gd name="T5" fmla="*/ 363 h 375"/>
                <a:gd name="T6" fmla="*/ 231 w 369"/>
                <a:gd name="T7" fmla="*/ 372 h 375"/>
                <a:gd name="T8" fmla="*/ 211 w 369"/>
                <a:gd name="T9" fmla="*/ 375 h 375"/>
                <a:gd name="T10" fmla="*/ 211 w 369"/>
                <a:gd name="T11" fmla="*/ 361 h 375"/>
                <a:gd name="T12" fmla="*/ 203 w 369"/>
                <a:gd name="T13" fmla="*/ 358 h 375"/>
                <a:gd name="T14" fmla="*/ 191 w 369"/>
                <a:gd name="T15" fmla="*/ 352 h 375"/>
                <a:gd name="T16" fmla="*/ 187 w 369"/>
                <a:gd name="T17" fmla="*/ 342 h 375"/>
                <a:gd name="T18" fmla="*/ 126 w 369"/>
                <a:gd name="T19" fmla="*/ 297 h 375"/>
                <a:gd name="T20" fmla="*/ 66 w 369"/>
                <a:gd name="T21" fmla="*/ 252 h 375"/>
                <a:gd name="T22" fmla="*/ 0 w 369"/>
                <a:gd name="T23" fmla="*/ 201 h 375"/>
                <a:gd name="T24" fmla="*/ 1 w 369"/>
                <a:gd name="T25" fmla="*/ 197 h 375"/>
                <a:gd name="T26" fmla="*/ 1 w 369"/>
                <a:gd name="T27" fmla="*/ 196 h 375"/>
                <a:gd name="T28" fmla="*/ 1 w 369"/>
                <a:gd name="T29" fmla="*/ 171 h 375"/>
                <a:gd name="T30" fmla="*/ 30 w 369"/>
                <a:gd name="T31" fmla="*/ 156 h 375"/>
                <a:gd name="T32" fmla="*/ 48 w 369"/>
                <a:gd name="T33" fmla="*/ 153 h 375"/>
                <a:gd name="T34" fmla="*/ 62 w 369"/>
                <a:gd name="T35" fmla="*/ 147 h 375"/>
                <a:gd name="T36" fmla="*/ 69 w 369"/>
                <a:gd name="T37" fmla="*/ 137 h 375"/>
                <a:gd name="T38" fmla="*/ 90 w 369"/>
                <a:gd name="T39" fmla="*/ 129 h 375"/>
                <a:gd name="T40" fmla="*/ 91 w 369"/>
                <a:gd name="T41" fmla="*/ 113 h 375"/>
                <a:gd name="T42" fmla="*/ 101 w 369"/>
                <a:gd name="T43" fmla="*/ 112 h 375"/>
                <a:gd name="T44" fmla="*/ 109 w 369"/>
                <a:gd name="T45" fmla="*/ 104 h 375"/>
                <a:gd name="T46" fmla="*/ 132 w 369"/>
                <a:gd name="T47" fmla="*/ 100 h 375"/>
                <a:gd name="T48" fmla="*/ 135 w 369"/>
                <a:gd name="T49" fmla="*/ 92 h 375"/>
                <a:gd name="T50" fmla="*/ 130 w 369"/>
                <a:gd name="T51" fmla="*/ 88 h 375"/>
                <a:gd name="T52" fmla="*/ 124 w 369"/>
                <a:gd name="T53" fmla="*/ 66 h 375"/>
                <a:gd name="T54" fmla="*/ 123 w 369"/>
                <a:gd name="T55" fmla="*/ 53 h 375"/>
                <a:gd name="T56" fmla="*/ 117 w 369"/>
                <a:gd name="T57" fmla="*/ 40 h 375"/>
                <a:gd name="T58" fmla="*/ 134 w 369"/>
                <a:gd name="T59" fmla="*/ 29 h 375"/>
                <a:gd name="T60" fmla="*/ 152 w 369"/>
                <a:gd name="T61" fmla="*/ 25 h 375"/>
                <a:gd name="T62" fmla="*/ 163 w 369"/>
                <a:gd name="T63" fmla="*/ 17 h 375"/>
                <a:gd name="T64" fmla="*/ 179 w 369"/>
                <a:gd name="T65" fmla="*/ 11 h 375"/>
                <a:gd name="T66" fmla="*/ 209 w 369"/>
                <a:gd name="T67" fmla="*/ 7 h 375"/>
                <a:gd name="T68" fmla="*/ 237 w 369"/>
                <a:gd name="T69" fmla="*/ 5 h 375"/>
                <a:gd name="T70" fmla="*/ 246 w 369"/>
                <a:gd name="T71" fmla="*/ 8 h 375"/>
                <a:gd name="T72" fmla="*/ 262 w 369"/>
                <a:gd name="T73" fmla="*/ 0 h 375"/>
                <a:gd name="T74" fmla="*/ 280 w 369"/>
                <a:gd name="T75" fmla="*/ 0 h 375"/>
                <a:gd name="T76" fmla="*/ 287 w 369"/>
                <a:gd name="T77" fmla="*/ 5 h 375"/>
                <a:gd name="T78" fmla="*/ 299 w 369"/>
                <a:gd name="T79" fmla="*/ 3 h 375"/>
                <a:gd name="T80" fmla="*/ 296 w 369"/>
                <a:gd name="T81" fmla="*/ 14 h 375"/>
                <a:gd name="T82" fmla="*/ 299 w 369"/>
                <a:gd name="T83" fmla="*/ 34 h 375"/>
                <a:gd name="T84" fmla="*/ 295 w 369"/>
                <a:gd name="T85" fmla="*/ 51 h 375"/>
                <a:gd name="T86" fmla="*/ 285 w 369"/>
                <a:gd name="T87" fmla="*/ 62 h 375"/>
                <a:gd name="T88" fmla="*/ 287 w 369"/>
                <a:gd name="T89" fmla="*/ 78 h 375"/>
                <a:gd name="T90" fmla="*/ 302 w 369"/>
                <a:gd name="T91" fmla="*/ 90 h 375"/>
                <a:gd name="T92" fmla="*/ 302 w 369"/>
                <a:gd name="T93" fmla="*/ 95 h 375"/>
                <a:gd name="T94" fmla="*/ 313 w 369"/>
                <a:gd name="T95" fmla="*/ 104 h 375"/>
                <a:gd name="T96" fmla="*/ 321 w 369"/>
                <a:gd name="T97" fmla="*/ 141 h 375"/>
                <a:gd name="T98" fmla="*/ 327 w 369"/>
                <a:gd name="T99" fmla="*/ 159 h 375"/>
                <a:gd name="T100" fmla="*/ 329 w 369"/>
                <a:gd name="T101" fmla="*/ 169 h 375"/>
                <a:gd name="T102" fmla="*/ 326 w 369"/>
                <a:gd name="T103" fmla="*/ 186 h 375"/>
                <a:gd name="T104" fmla="*/ 327 w 369"/>
                <a:gd name="T105" fmla="*/ 195 h 375"/>
                <a:gd name="T106" fmla="*/ 325 w 369"/>
                <a:gd name="T107" fmla="*/ 207 h 375"/>
                <a:gd name="T108" fmla="*/ 327 w 369"/>
                <a:gd name="T109" fmla="*/ 220 h 375"/>
                <a:gd name="T110" fmla="*/ 320 w 369"/>
                <a:gd name="T111" fmla="*/ 228 h 375"/>
                <a:gd name="T112" fmla="*/ 331 w 369"/>
                <a:gd name="T113" fmla="*/ 244 h 375"/>
                <a:gd name="T114" fmla="*/ 332 w 369"/>
                <a:gd name="T115" fmla="*/ 252 h 375"/>
                <a:gd name="T116" fmla="*/ 339 w 369"/>
                <a:gd name="T117" fmla="*/ 264 h 375"/>
                <a:gd name="T118" fmla="*/ 347 w 369"/>
                <a:gd name="T119" fmla="*/ 260 h 375"/>
                <a:gd name="T120" fmla="*/ 361 w 369"/>
                <a:gd name="T121" fmla="*/ 270 h 375"/>
                <a:gd name="T122" fmla="*/ 369 w 369"/>
                <a:gd name="T123" fmla="*/ 283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69" h="375">
                  <a:moveTo>
                    <a:pt x="369" y="283"/>
                  </a:moveTo>
                  <a:lnTo>
                    <a:pt x="309" y="322"/>
                  </a:lnTo>
                  <a:lnTo>
                    <a:pt x="257" y="363"/>
                  </a:lnTo>
                  <a:lnTo>
                    <a:pt x="231" y="372"/>
                  </a:lnTo>
                  <a:lnTo>
                    <a:pt x="211" y="375"/>
                  </a:lnTo>
                  <a:lnTo>
                    <a:pt x="211" y="361"/>
                  </a:lnTo>
                  <a:lnTo>
                    <a:pt x="203" y="358"/>
                  </a:lnTo>
                  <a:lnTo>
                    <a:pt x="191" y="352"/>
                  </a:lnTo>
                  <a:lnTo>
                    <a:pt x="187" y="342"/>
                  </a:lnTo>
                  <a:lnTo>
                    <a:pt x="126" y="297"/>
                  </a:lnTo>
                  <a:lnTo>
                    <a:pt x="66" y="252"/>
                  </a:lnTo>
                  <a:lnTo>
                    <a:pt x="0" y="201"/>
                  </a:lnTo>
                  <a:lnTo>
                    <a:pt x="1" y="197"/>
                  </a:lnTo>
                  <a:lnTo>
                    <a:pt x="1" y="196"/>
                  </a:lnTo>
                  <a:lnTo>
                    <a:pt x="1" y="171"/>
                  </a:lnTo>
                  <a:lnTo>
                    <a:pt x="30" y="156"/>
                  </a:lnTo>
                  <a:lnTo>
                    <a:pt x="48" y="153"/>
                  </a:lnTo>
                  <a:lnTo>
                    <a:pt x="62" y="147"/>
                  </a:lnTo>
                  <a:lnTo>
                    <a:pt x="69" y="137"/>
                  </a:lnTo>
                  <a:lnTo>
                    <a:pt x="90" y="129"/>
                  </a:lnTo>
                  <a:lnTo>
                    <a:pt x="91" y="113"/>
                  </a:lnTo>
                  <a:lnTo>
                    <a:pt x="101" y="112"/>
                  </a:lnTo>
                  <a:lnTo>
                    <a:pt x="109" y="104"/>
                  </a:lnTo>
                  <a:lnTo>
                    <a:pt x="132" y="100"/>
                  </a:lnTo>
                  <a:lnTo>
                    <a:pt x="135" y="92"/>
                  </a:lnTo>
                  <a:lnTo>
                    <a:pt x="130" y="88"/>
                  </a:lnTo>
                  <a:lnTo>
                    <a:pt x="124" y="66"/>
                  </a:lnTo>
                  <a:lnTo>
                    <a:pt x="123" y="53"/>
                  </a:lnTo>
                  <a:lnTo>
                    <a:pt x="117" y="40"/>
                  </a:lnTo>
                  <a:lnTo>
                    <a:pt x="134" y="29"/>
                  </a:lnTo>
                  <a:lnTo>
                    <a:pt x="152" y="25"/>
                  </a:lnTo>
                  <a:lnTo>
                    <a:pt x="163" y="17"/>
                  </a:lnTo>
                  <a:lnTo>
                    <a:pt x="179" y="11"/>
                  </a:lnTo>
                  <a:lnTo>
                    <a:pt x="209" y="7"/>
                  </a:lnTo>
                  <a:lnTo>
                    <a:pt x="237" y="5"/>
                  </a:lnTo>
                  <a:lnTo>
                    <a:pt x="246" y="8"/>
                  </a:lnTo>
                  <a:lnTo>
                    <a:pt x="262" y="0"/>
                  </a:lnTo>
                  <a:lnTo>
                    <a:pt x="280" y="0"/>
                  </a:lnTo>
                  <a:lnTo>
                    <a:pt x="287" y="5"/>
                  </a:lnTo>
                  <a:lnTo>
                    <a:pt x="299" y="3"/>
                  </a:lnTo>
                  <a:lnTo>
                    <a:pt x="296" y="14"/>
                  </a:lnTo>
                  <a:lnTo>
                    <a:pt x="299" y="34"/>
                  </a:lnTo>
                  <a:lnTo>
                    <a:pt x="295" y="51"/>
                  </a:lnTo>
                  <a:lnTo>
                    <a:pt x="285" y="62"/>
                  </a:lnTo>
                  <a:lnTo>
                    <a:pt x="287" y="78"/>
                  </a:lnTo>
                  <a:lnTo>
                    <a:pt x="302" y="90"/>
                  </a:lnTo>
                  <a:lnTo>
                    <a:pt x="302" y="95"/>
                  </a:lnTo>
                  <a:lnTo>
                    <a:pt x="313" y="104"/>
                  </a:lnTo>
                  <a:lnTo>
                    <a:pt x="321" y="141"/>
                  </a:lnTo>
                  <a:lnTo>
                    <a:pt x="327" y="159"/>
                  </a:lnTo>
                  <a:lnTo>
                    <a:pt x="329" y="169"/>
                  </a:lnTo>
                  <a:lnTo>
                    <a:pt x="326" y="186"/>
                  </a:lnTo>
                  <a:lnTo>
                    <a:pt x="327" y="195"/>
                  </a:lnTo>
                  <a:lnTo>
                    <a:pt x="325" y="207"/>
                  </a:lnTo>
                  <a:lnTo>
                    <a:pt x="327" y="220"/>
                  </a:lnTo>
                  <a:lnTo>
                    <a:pt x="320" y="228"/>
                  </a:lnTo>
                  <a:lnTo>
                    <a:pt x="331" y="244"/>
                  </a:lnTo>
                  <a:lnTo>
                    <a:pt x="332" y="252"/>
                  </a:lnTo>
                  <a:lnTo>
                    <a:pt x="339" y="264"/>
                  </a:lnTo>
                  <a:lnTo>
                    <a:pt x="347" y="260"/>
                  </a:lnTo>
                  <a:lnTo>
                    <a:pt x="361" y="270"/>
                  </a:lnTo>
                  <a:lnTo>
                    <a:pt x="369" y="28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6" name="Freeform 275"/>
            <p:cNvSpPr>
              <a:spLocks/>
            </p:cNvSpPr>
            <p:nvPr/>
          </p:nvSpPr>
          <p:spPr bwMode="auto">
            <a:xfrm>
              <a:off x="2386852" y="4460289"/>
              <a:ext cx="202949" cy="253203"/>
            </a:xfrm>
            <a:custGeom>
              <a:avLst/>
              <a:gdLst>
                <a:gd name="T0" fmla="*/ 13 w 105"/>
                <a:gd name="T1" fmla="*/ 99 h 131"/>
                <a:gd name="T2" fmla="*/ 22 w 105"/>
                <a:gd name="T3" fmla="*/ 84 h 131"/>
                <a:gd name="T4" fmla="*/ 18 w 105"/>
                <a:gd name="T5" fmla="*/ 75 h 131"/>
                <a:gd name="T6" fmla="*/ 11 w 105"/>
                <a:gd name="T7" fmla="*/ 84 h 131"/>
                <a:gd name="T8" fmla="*/ 0 w 105"/>
                <a:gd name="T9" fmla="*/ 75 h 131"/>
                <a:gd name="T10" fmla="*/ 4 w 105"/>
                <a:gd name="T11" fmla="*/ 69 h 131"/>
                <a:gd name="T12" fmla="*/ 0 w 105"/>
                <a:gd name="T13" fmla="*/ 50 h 131"/>
                <a:gd name="T14" fmla="*/ 7 w 105"/>
                <a:gd name="T15" fmla="*/ 47 h 131"/>
                <a:gd name="T16" fmla="*/ 10 w 105"/>
                <a:gd name="T17" fmla="*/ 34 h 131"/>
                <a:gd name="T18" fmla="*/ 17 w 105"/>
                <a:gd name="T19" fmla="*/ 21 h 131"/>
                <a:gd name="T20" fmla="*/ 16 w 105"/>
                <a:gd name="T21" fmla="*/ 12 h 131"/>
                <a:gd name="T22" fmla="*/ 26 w 105"/>
                <a:gd name="T23" fmla="*/ 8 h 131"/>
                <a:gd name="T24" fmla="*/ 39 w 105"/>
                <a:gd name="T25" fmla="*/ 0 h 131"/>
                <a:gd name="T26" fmla="*/ 57 w 105"/>
                <a:gd name="T27" fmla="*/ 12 h 131"/>
                <a:gd name="T28" fmla="*/ 60 w 105"/>
                <a:gd name="T29" fmla="*/ 11 h 131"/>
                <a:gd name="T30" fmla="*/ 65 w 105"/>
                <a:gd name="T31" fmla="*/ 20 h 131"/>
                <a:gd name="T32" fmla="*/ 80 w 105"/>
                <a:gd name="T33" fmla="*/ 23 h 131"/>
                <a:gd name="T34" fmla="*/ 86 w 105"/>
                <a:gd name="T35" fmla="*/ 20 h 131"/>
                <a:gd name="T36" fmla="*/ 95 w 105"/>
                <a:gd name="T37" fmla="*/ 27 h 131"/>
                <a:gd name="T38" fmla="*/ 102 w 105"/>
                <a:gd name="T39" fmla="*/ 31 h 131"/>
                <a:gd name="T40" fmla="*/ 105 w 105"/>
                <a:gd name="T41" fmla="*/ 47 h 131"/>
                <a:gd name="T42" fmla="*/ 99 w 105"/>
                <a:gd name="T43" fmla="*/ 61 h 131"/>
                <a:gd name="T44" fmla="*/ 80 w 105"/>
                <a:gd name="T45" fmla="*/ 83 h 131"/>
                <a:gd name="T46" fmla="*/ 58 w 105"/>
                <a:gd name="T47" fmla="*/ 91 h 131"/>
                <a:gd name="T48" fmla="*/ 47 w 105"/>
                <a:gd name="T49" fmla="*/ 109 h 131"/>
                <a:gd name="T50" fmla="*/ 44 w 105"/>
                <a:gd name="T51" fmla="*/ 123 h 131"/>
                <a:gd name="T52" fmla="*/ 34 w 105"/>
                <a:gd name="T53" fmla="*/ 131 h 131"/>
                <a:gd name="T54" fmla="*/ 26 w 105"/>
                <a:gd name="T55" fmla="*/ 121 h 131"/>
                <a:gd name="T56" fmla="*/ 18 w 105"/>
                <a:gd name="T57" fmla="*/ 119 h 131"/>
                <a:gd name="T58" fmla="*/ 10 w 105"/>
                <a:gd name="T59" fmla="*/ 120 h 131"/>
                <a:gd name="T60" fmla="*/ 10 w 105"/>
                <a:gd name="T61" fmla="*/ 113 h 131"/>
                <a:gd name="T62" fmla="*/ 15 w 105"/>
                <a:gd name="T63" fmla="*/ 108 h 131"/>
                <a:gd name="T64" fmla="*/ 13 w 105"/>
                <a:gd name="T65" fmla="*/ 9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5" h="131">
                  <a:moveTo>
                    <a:pt x="13" y="99"/>
                  </a:moveTo>
                  <a:lnTo>
                    <a:pt x="22" y="84"/>
                  </a:lnTo>
                  <a:lnTo>
                    <a:pt x="18" y="75"/>
                  </a:lnTo>
                  <a:lnTo>
                    <a:pt x="11" y="84"/>
                  </a:lnTo>
                  <a:lnTo>
                    <a:pt x="0" y="75"/>
                  </a:lnTo>
                  <a:lnTo>
                    <a:pt x="4" y="69"/>
                  </a:lnTo>
                  <a:lnTo>
                    <a:pt x="0" y="50"/>
                  </a:lnTo>
                  <a:lnTo>
                    <a:pt x="7" y="47"/>
                  </a:lnTo>
                  <a:lnTo>
                    <a:pt x="10" y="34"/>
                  </a:lnTo>
                  <a:lnTo>
                    <a:pt x="17" y="21"/>
                  </a:lnTo>
                  <a:lnTo>
                    <a:pt x="16" y="12"/>
                  </a:lnTo>
                  <a:lnTo>
                    <a:pt x="26" y="8"/>
                  </a:lnTo>
                  <a:lnTo>
                    <a:pt x="39" y="0"/>
                  </a:lnTo>
                  <a:lnTo>
                    <a:pt x="57" y="12"/>
                  </a:lnTo>
                  <a:lnTo>
                    <a:pt x="60" y="11"/>
                  </a:lnTo>
                  <a:lnTo>
                    <a:pt x="65" y="20"/>
                  </a:lnTo>
                  <a:lnTo>
                    <a:pt x="80" y="23"/>
                  </a:lnTo>
                  <a:lnTo>
                    <a:pt x="86" y="20"/>
                  </a:lnTo>
                  <a:lnTo>
                    <a:pt x="95" y="27"/>
                  </a:lnTo>
                  <a:lnTo>
                    <a:pt x="102" y="31"/>
                  </a:lnTo>
                  <a:lnTo>
                    <a:pt x="105" y="47"/>
                  </a:lnTo>
                  <a:lnTo>
                    <a:pt x="99" y="61"/>
                  </a:lnTo>
                  <a:lnTo>
                    <a:pt x="80" y="83"/>
                  </a:lnTo>
                  <a:lnTo>
                    <a:pt x="58" y="91"/>
                  </a:lnTo>
                  <a:lnTo>
                    <a:pt x="47" y="109"/>
                  </a:lnTo>
                  <a:lnTo>
                    <a:pt x="44" y="123"/>
                  </a:lnTo>
                  <a:lnTo>
                    <a:pt x="34" y="131"/>
                  </a:lnTo>
                  <a:lnTo>
                    <a:pt x="26" y="121"/>
                  </a:lnTo>
                  <a:lnTo>
                    <a:pt x="18" y="119"/>
                  </a:lnTo>
                  <a:lnTo>
                    <a:pt x="10" y="120"/>
                  </a:lnTo>
                  <a:lnTo>
                    <a:pt x="10" y="113"/>
                  </a:lnTo>
                  <a:lnTo>
                    <a:pt x="15" y="108"/>
                  </a:lnTo>
                  <a:lnTo>
                    <a:pt x="13" y="9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7" name="Freeform 276"/>
            <p:cNvSpPr>
              <a:spLocks/>
            </p:cNvSpPr>
            <p:nvPr/>
          </p:nvSpPr>
          <p:spPr bwMode="auto">
            <a:xfrm>
              <a:off x="6101781" y="3246462"/>
              <a:ext cx="440689" cy="384637"/>
            </a:xfrm>
            <a:custGeom>
              <a:avLst/>
              <a:gdLst>
                <a:gd name="T0" fmla="*/ 181 w 228"/>
                <a:gd name="T1" fmla="*/ 44 h 199"/>
                <a:gd name="T2" fmla="*/ 177 w 228"/>
                <a:gd name="T3" fmla="*/ 52 h 199"/>
                <a:gd name="T4" fmla="*/ 175 w 228"/>
                <a:gd name="T5" fmla="*/ 68 h 199"/>
                <a:gd name="T6" fmla="*/ 171 w 228"/>
                <a:gd name="T7" fmla="*/ 79 h 199"/>
                <a:gd name="T8" fmla="*/ 167 w 228"/>
                <a:gd name="T9" fmla="*/ 82 h 199"/>
                <a:gd name="T10" fmla="*/ 160 w 228"/>
                <a:gd name="T11" fmla="*/ 75 h 199"/>
                <a:gd name="T12" fmla="*/ 152 w 228"/>
                <a:gd name="T13" fmla="*/ 66 h 199"/>
                <a:gd name="T14" fmla="*/ 137 w 228"/>
                <a:gd name="T15" fmla="*/ 36 h 199"/>
                <a:gd name="T16" fmla="*/ 135 w 228"/>
                <a:gd name="T17" fmla="*/ 38 h 199"/>
                <a:gd name="T18" fmla="*/ 144 w 228"/>
                <a:gd name="T19" fmla="*/ 60 h 199"/>
                <a:gd name="T20" fmla="*/ 157 w 228"/>
                <a:gd name="T21" fmla="*/ 81 h 199"/>
                <a:gd name="T22" fmla="*/ 173 w 228"/>
                <a:gd name="T23" fmla="*/ 113 h 199"/>
                <a:gd name="T24" fmla="*/ 180 w 228"/>
                <a:gd name="T25" fmla="*/ 125 h 199"/>
                <a:gd name="T26" fmla="*/ 187 w 228"/>
                <a:gd name="T27" fmla="*/ 136 h 199"/>
                <a:gd name="T28" fmla="*/ 204 w 228"/>
                <a:gd name="T29" fmla="*/ 159 h 199"/>
                <a:gd name="T30" fmla="*/ 201 w 228"/>
                <a:gd name="T31" fmla="*/ 163 h 199"/>
                <a:gd name="T32" fmla="*/ 203 w 228"/>
                <a:gd name="T33" fmla="*/ 176 h 199"/>
                <a:gd name="T34" fmla="*/ 225 w 228"/>
                <a:gd name="T35" fmla="*/ 195 h 199"/>
                <a:gd name="T36" fmla="*/ 228 w 228"/>
                <a:gd name="T37" fmla="*/ 199 h 199"/>
                <a:gd name="T38" fmla="*/ 157 w 228"/>
                <a:gd name="T39" fmla="*/ 199 h 199"/>
                <a:gd name="T40" fmla="*/ 87 w 228"/>
                <a:gd name="T41" fmla="*/ 199 h 199"/>
                <a:gd name="T42" fmla="*/ 15 w 228"/>
                <a:gd name="T43" fmla="*/ 199 h 199"/>
                <a:gd name="T44" fmla="*/ 11 w 228"/>
                <a:gd name="T45" fmla="*/ 123 h 199"/>
                <a:gd name="T46" fmla="*/ 6 w 228"/>
                <a:gd name="T47" fmla="*/ 49 h 199"/>
                <a:gd name="T48" fmla="*/ 0 w 228"/>
                <a:gd name="T49" fmla="*/ 32 h 199"/>
                <a:gd name="T50" fmla="*/ 4 w 228"/>
                <a:gd name="T51" fmla="*/ 19 h 199"/>
                <a:gd name="T52" fmla="*/ 1 w 228"/>
                <a:gd name="T53" fmla="*/ 11 h 199"/>
                <a:gd name="T54" fmla="*/ 6 w 228"/>
                <a:gd name="T55" fmla="*/ 1 h 199"/>
                <a:gd name="T56" fmla="*/ 29 w 228"/>
                <a:gd name="T57" fmla="*/ 0 h 199"/>
                <a:gd name="T58" fmla="*/ 47 w 228"/>
                <a:gd name="T59" fmla="*/ 6 h 199"/>
                <a:gd name="T60" fmla="*/ 65 w 228"/>
                <a:gd name="T61" fmla="*/ 12 h 199"/>
                <a:gd name="T62" fmla="*/ 73 w 228"/>
                <a:gd name="T63" fmla="*/ 15 h 199"/>
                <a:gd name="T64" fmla="*/ 86 w 228"/>
                <a:gd name="T65" fmla="*/ 9 h 199"/>
                <a:gd name="T66" fmla="*/ 93 w 228"/>
                <a:gd name="T67" fmla="*/ 3 h 199"/>
                <a:gd name="T68" fmla="*/ 108 w 228"/>
                <a:gd name="T69" fmla="*/ 1 h 199"/>
                <a:gd name="T70" fmla="*/ 121 w 228"/>
                <a:gd name="T71" fmla="*/ 4 h 199"/>
                <a:gd name="T72" fmla="*/ 126 w 228"/>
                <a:gd name="T73" fmla="*/ 14 h 199"/>
                <a:gd name="T74" fmla="*/ 130 w 228"/>
                <a:gd name="T75" fmla="*/ 7 h 199"/>
                <a:gd name="T76" fmla="*/ 144 w 228"/>
                <a:gd name="T77" fmla="*/ 12 h 199"/>
                <a:gd name="T78" fmla="*/ 158 w 228"/>
                <a:gd name="T79" fmla="*/ 13 h 199"/>
                <a:gd name="T80" fmla="*/ 166 w 228"/>
                <a:gd name="T81" fmla="*/ 8 h 199"/>
                <a:gd name="T82" fmla="*/ 181 w 228"/>
                <a:gd name="T83" fmla="*/ 44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28" h="199">
                  <a:moveTo>
                    <a:pt x="181" y="44"/>
                  </a:moveTo>
                  <a:lnTo>
                    <a:pt x="177" y="52"/>
                  </a:lnTo>
                  <a:lnTo>
                    <a:pt x="175" y="68"/>
                  </a:lnTo>
                  <a:lnTo>
                    <a:pt x="171" y="79"/>
                  </a:lnTo>
                  <a:lnTo>
                    <a:pt x="167" y="82"/>
                  </a:lnTo>
                  <a:lnTo>
                    <a:pt x="160" y="75"/>
                  </a:lnTo>
                  <a:lnTo>
                    <a:pt x="152" y="66"/>
                  </a:lnTo>
                  <a:lnTo>
                    <a:pt x="137" y="36"/>
                  </a:lnTo>
                  <a:lnTo>
                    <a:pt x="135" y="38"/>
                  </a:lnTo>
                  <a:lnTo>
                    <a:pt x="144" y="60"/>
                  </a:lnTo>
                  <a:lnTo>
                    <a:pt x="157" y="81"/>
                  </a:lnTo>
                  <a:lnTo>
                    <a:pt x="173" y="113"/>
                  </a:lnTo>
                  <a:lnTo>
                    <a:pt x="180" y="125"/>
                  </a:lnTo>
                  <a:lnTo>
                    <a:pt x="187" y="136"/>
                  </a:lnTo>
                  <a:lnTo>
                    <a:pt x="204" y="159"/>
                  </a:lnTo>
                  <a:lnTo>
                    <a:pt x="201" y="163"/>
                  </a:lnTo>
                  <a:lnTo>
                    <a:pt x="203" y="176"/>
                  </a:lnTo>
                  <a:lnTo>
                    <a:pt x="225" y="195"/>
                  </a:lnTo>
                  <a:lnTo>
                    <a:pt x="228" y="199"/>
                  </a:lnTo>
                  <a:lnTo>
                    <a:pt x="157" y="199"/>
                  </a:lnTo>
                  <a:lnTo>
                    <a:pt x="87" y="199"/>
                  </a:lnTo>
                  <a:lnTo>
                    <a:pt x="15" y="199"/>
                  </a:lnTo>
                  <a:lnTo>
                    <a:pt x="11" y="123"/>
                  </a:lnTo>
                  <a:lnTo>
                    <a:pt x="6" y="49"/>
                  </a:lnTo>
                  <a:lnTo>
                    <a:pt x="0" y="32"/>
                  </a:lnTo>
                  <a:lnTo>
                    <a:pt x="4" y="19"/>
                  </a:lnTo>
                  <a:lnTo>
                    <a:pt x="1" y="11"/>
                  </a:lnTo>
                  <a:lnTo>
                    <a:pt x="6" y="1"/>
                  </a:lnTo>
                  <a:lnTo>
                    <a:pt x="29" y="0"/>
                  </a:lnTo>
                  <a:lnTo>
                    <a:pt x="47" y="6"/>
                  </a:lnTo>
                  <a:lnTo>
                    <a:pt x="65" y="12"/>
                  </a:lnTo>
                  <a:lnTo>
                    <a:pt x="73" y="15"/>
                  </a:lnTo>
                  <a:lnTo>
                    <a:pt x="86" y="9"/>
                  </a:lnTo>
                  <a:lnTo>
                    <a:pt x="93" y="3"/>
                  </a:lnTo>
                  <a:lnTo>
                    <a:pt x="108" y="1"/>
                  </a:lnTo>
                  <a:lnTo>
                    <a:pt x="121" y="4"/>
                  </a:lnTo>
                  <a:lnTo>
                    <a:pt x="126" y="14"/>
                  </a:lnTo>
                  <a:lnTo>
                    <a:pt x="130" y="7"/>
                  </a:lnTo>
                  <a:lnTo>
                    <a:pt x="144" y="12"/>
                  </a:lnTo>
                  <a:lnTo>
                    <a:pt x="158" y="13"/>
                  </a:lnTo>
                  <a:lnTo>
                    <a:pt x="166" y="8"/>
                  </a:lnTo>
                  <a:lnTo>
                    <a:pt x="181" y="4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8" name="Freeform 277"/>
            <p:cNvSpPr>
              <a:spLocks/>
            </p:cNvSpPr>
            <p:nvPr/>
          </p:nvSpPr>
          <p:spPr bwMode="auto">
            <a:xfrm>
              <a:off x="6538604" y="3793457"/>
              <a:ext cx="241606" cy="222278"/>
            </a:xfrm>
            <a:custGeom>
              <a:avLst/>
              <a:gdLst>
                <a:gd name="T0" fmla="*/ 112 w 125"/>
                <a:gd name="T1" fmla="*/ 113 h 115"/>
                <a:gd name="T2" fmla="*/ 106 w 125"/>
                <a:gd name="T3" fmla="*/ 106 h 115"/>
                <a:gd name="T4" fmla="*/ 98 w 125"/>
                <a:gd name="T5" fmla="*/ 94 h 115"/>
                <a:gd name="T6" fmla="*/ 89 w 125"/>
                <a:gd name="T7" fmla="*/ 87 h 115"/>
                <a:gd name="T8" fmla="*/ 84 w 125"/>
                <a:gd name="T9" fmla="*/ 80 h 115"/>
                <a:gd name="T10" fmla="*/ 68 w 125"/>
                <a:gd name="T11" fmla="*/ 72 h 115"/>
                <a:gd name="T12" fmla="*/ 56 w 125"/>
                <a:gd name="T13" fmla="*/ 71 h 115"/>
                <a:gd name="T14" fmla="*/ 51 w 125"/>
                <a:gd name="T15" fmla="*/ 67 h 115"/>
                <a:gd name="T16" fmla="*/ 41 w 125"/>
                <a:gd name="T17" fmla="*/ 72 h 115"/>
                <a:gd name="T18" fmla="*/ 29 w 125"/>
                <a:gd name="T19" fmla="*/ 63 h 115"/>
                <a:gd name="T20" fmla="*/ 24 w 125"/>
                <a:gd name="T21" fmla="*/ 78 h 115"/>
                <a:gd name="T22" fmla="*/ 3 w 125"/>
                <a:gd name="T23" fmla="*/ 74 h 115"/>
                <a:gd name="T24" fmla="*/ 0 w 125"/>
                <a:gd name="T25" fmla="*/ 65 h 115"/>
                <a:gd name="T26" fmla="*/ 7 w 125"/>
                <a:gd name="T27" fmla="*/ 35 h 115"/>
                <a:gd name="T28" fmla="*/ 8 w 125"/>
                <a:gd name="T29" fmla="*/ 21 h 115"/>
                <a:gd name="T30" fmla="*/ 13 w 125"/>
                <a:gd name="T31" fmla="*/ 15 h 115"/>
                <a:gd name="T32" fmla="*/ 27 w 125"/>
                <a:gd name="T33" fmla="*/ 11 h 115"/>
                <a:gd name="T34" fmla="*/ 35 w 125"/>
                <a:gd name="T35" fmla="*/ 0 h 115"/>
                <a:gd name="T36" fmla="*/ 47 w 125"/>
                <a:gd name="T37" fmla="*/ 23 h 115"/>
                <a:gd name="T38" fmla="*/ 53 w 125"/>
                <a:gd name="T39" fmla="*/ 43 h 115"/>
                <a:gd name="T40" fmla="*/ 63 w 125"/>
                <a:gd name="T41" fmla="*/ 53 h 115"/>
                <a:gd name="T42" fmla="*/ 89 w 125"/>
                <a:gd name="T43" fmla="*/ 72 h 115"/>
                <a:gd name="T44" fmla="*/ 100 w 125"/>
                <a:gd name="T45" fmla="*/ 84 h 115"/>
                <a:gd name="T46" fmla="*/ 110 w 125"/>
                <a:gd name="T47" fmla="*/ 96 h 115"/>
                <a:gd name="T48" fmla="*/ 116 w 125"/>
                <a:gd name="T49" fmla="*/ 103 h 115"/>
                <a:gd name="T50" fmla="*/ 125 w 125"/>
                <a:gd name="T51" fmla="*/ 110 h 115"/>
                <a:gd name="T52" fmla="*/ 120 w 125"/>
                <a:gd name="T53" fmla="*/ 115 h 115"/>
                <a:gd name="T54" fmla="*/ 112 w 125"/>
                <a:gd name="T55" fmla="*/ 11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5" h="115">
                  <a:moveTo>
                    <a:pt x="112" y="113"/>
                  </a:moveTo>
                  <a:lnTo>
                    <a:pt x="106" y="106"/>
                  </a:lnTo>
                  <a:lnTo>
                    <a:pt x="98" y="94"/>
                  </a:lnTo>
                  <a:lnTo>
                    <a:pt x="89" y="87"/>
                  </a:lnTo>
                  <a:lnTo>
                    <a:pt x="84" y="80"/>
                  </a:lnTo>
                  <a:lnTo>
                    <a:pt x="68" y="72"/>
                  </a:lnTo>
                  <a:lnTo>
                    <a:pt x="56" y="71"/>
                  </a:lnTo>
                  <a:lnTo>
                    <a:pt x="51" y="67"/>
                  </a:lnTo>
                  <a:lnTo>
                    <a:pt x="41" y="72"/>
                  </a:lnTo>
                  <a:lnTo>
                    <a:pt x="29" y="63"/>
                  </a:lnTo>
                  <a:lnTo>
                    <a:pt x="24" y="78"/>
                  </a:lnTo>
                  <a:lnTo>
                    <a:pt x="3" y="74"/>
                  </a:lnTo>
                  <a:lnTo>
                    <a:pt x="0" y="65"/>
                  </a:lnTo>
                  <a:lnTo>
                    <a:pt x="7" y="35"/>
                  </a:lnTo>
                  <a:lnTo>
                    <a:pt x="8" y="21"/>
                  </a:lnTo>
                  <a:lnTo>
                    <a:pt x="13" y="15"/>
                  </a:lnTo>
                  <a:lnTo>
                    <a:pt x="27" y="11"/>
                  </a:lnTo>
                  <a:lnTo>
                    <a:pt x="35" y="0"/>
                  </a:lnTo>
                  <a:lnTo>
                    <a:pt x="47" y="23"/>
                  </a:lnTo>
                  <a:lnTo>
                    <a:pt x="53" y="43"/>
                  </a:lnTo>
                  <a:lnTo>
                    <a:pt x="63" y="53"/>
                  </a:lnTo>
                  <a:lnTo>
                    <a:pt x="89" y="72"/>
                  </a:lnTo>
                  <a:lnTo>
                    <a:pt x="100" y="84"/>
                  </a:lnTo>
                  <a:lnTo>
                    <a:pt x="110" y="96"/>
                  </a:lnTo>
                  <a:lnTo>
                    <a:pt x="116" y="103"/>
                  </a:lnTo>
                  <a:lnTo>
                    <a:pt x="125" y="110"/>
                  </a:lnTo>
                  <a:lnTo>
                    <a:pt x="120" y="115"/>
                  </a:lnTo>
                  <a:lnTo>
                    <a:pt x="112" y="11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9" name="Freeform 278"/>
            <p:cNvSpPr>
              <a:spLocks/>
            </p:cNvSpPr>
            <p:nvPr/>
          </p:nvSpPr>
          <p:spPr bwMode="auto">
            <a:xfrm>
              <a:off x="4959470" y="2761317"/>
              <a:ext cx="400100" cy="311189"/>
            </a:xfrm>
            <a:custGeom>
              <a:avLst/>
              <a:gdLst>
                <a:gd name="T0" fmla="*/ 5 w 207"/>
                <a:gd name="T1" fmla="*/ 39 h 161"/>
                <a:gd name="T2" fmla="*/ 6 w 207"/>
                <a:gd name="T3" fmla="*/ 24 h 161"/>
                <a:gd name="T4" fmla="*/ 0 w 207"/>
                <a:gd name="T5" fmla="*/ 15 h 161"/>
                <a:gd name="T6" fmla="*/ 24 w 207"/>
                <a:gd name="T7" fmla="*/ 0 h 161"/>
                <a:gd name="T8" fmla="*/ 44 w 207"/>
                <a:gd name="T9" fmla="*/ 4 h 161"/>
                <a:gd name="T10" fmla="*/ 66 w 207"/>
                <a:gd name="T11" fmla="*/ 4 h 161"/>
                <a:gd name="T12" fmla="*/ 84 w 207"/>
                <a:gd name="T13" fmla="*/ 7 h 161"/>
                <a:gd name="T14" fmla="*/ 98 w 207"/>
                <a:gd name="T15" fmla="*/ 6 h 161"/>
                <a:gd name="T16" fmla="*/ 125 w 207"/>
                <a:gd name="T17" fmla="*/ 7 h 161"/>
                <a:gd name="T18" fmla="*/ 131 w 207"/>
                <a:gd name="T19" fmla="*/ 15 h 161"/>
                <a:gd name="T20" fmla="*/ 162 w 207"/>
                <a:gd name="T21" fmla="*/ 24 h 161"/>
                <a:gd name="T22" fmla="*/ 168 w 207"/>
                <a:gd name="T23" fmla="*/ 20 h 161"/>
                <a:gd name="T24" fmla="*/ 187 w 207"/>
                <a:gd name="T25" fmla="*/ 29 h 161"/>
                <a:gd name="T26" fmla="*/ 206 w 207"/>
                <a:gd name="T27" fmla="*/ 27 h 161"/>
                <a:gd name="T28" fmla="*/ 207 w 207"/>
                <a:gd name="T29" fmla="*/ 38 h 161"/>
                <a:gd name="T30" fmla="*/ 191 w 207"/>
                <a:gd name="T31" fmla="*/ 52 h 161"/>
                <a:gd name="T32" fmla="*/ 170 w 207"/>
                <a:gd name="T33" fmla="*/ 57 h 161"/>
                <a:gd name="T34" fmla="*/ 169 w 207"/>
                <a:gd name="T35" fmla="*/ 63 h 161"/>
                <a:gd name="T36" fmla="*/ 158 w 207"/>
                <a:gd name="T37" fmla="*/ 75 h 161"/>
                <a:gd name="T38" fmla="*/ 152 w 207"/>
                <a:gd name="T39" fmla="*/ 92 h 161"/>
                <a:gd name="T40" fmla="*/ 158 w 207"/>
                <a:gd name="T41" fmla="*/ 103 h 161"/>
                <a:gd name="T42" fmla="*/ 148 w 207"/>
                <a:gd name="T43" fmla="*/ 113 h 161"/>
                <a:gd name="T44" fmla="*/ 145 w 207"/>
                <a:gd name="T45" fmla="*/ 126 h 161"/>
                <a:gd name="T46" fmla="*/ 132 w 207"/>
                <a:gd name="T47" fmla="*/ 130 h 161"/>
                <a:gd name="T48" fmla="*/ 119 w 207"/>
                <a:gd name="T49" fmla="*/ 146 h 161"/>
                <a:gd name="T50" fmla="*/ 98 w 207"/>
                <a:gd name="T51" fmla="*/ 146 h 161"/>
                <a:gd name="T52" fmla="*/ 81 w 207"/>
                <a:gd name="T53" fmla="*/ 146 h 161"/>
                <a:gd name="T54" fmla="*/ 70 w 207"/>
                <a:gd name="T55" fmla="*/ 153 h 161"/>
                <a:gd name="T56" fmla="*/ 64 w 207"/>
                <a:gd name="T57" fmla="*/ 161 h 161"/>
                <a:gd name="T58" fmla="*/ 55 w 207"/>
                <a:gd name="T59" fmla="*/ 159 h 161"/>
                <a:gd name="T60" fmla="*/ 49 w 207"/>
                <a:gd name="T61" fmla="*/ 152 h 161"/>
                <a:gd name="T62" fmla="*/ 44 w 207"/>
                <a:gd name="T63" fmla="*/ 140 h 161"/>
                <a:gd name="T64" fmla="*/ 29 w 207"/>
                <a:gd name="T65" fmla="*/ 137 h 161"/>
                <a:gd name="T66" fmla="*/ 27 w 207"/>
                <a:gd name="T67" fmla="*/ 130 h 161"/>
                <a:gd name="T68" fmla="*/ 34 w 207"/>
                <a:gd name="T69" fmla="*/ 123 h 161"/>
                <a:gd name="T70" fmla="*/ 36 w 207"/>
                <a:gd name="T71" fmla="*/ 117 h 161"/>
                <a:gd name="T72" fmla="*/ 31 w 207"/>
                <a:gd name="T73" fmla="*/ 111 h 161"/>
                <a:gd name="T74" fmla="*/ 36 w 207"/>
                <a:gd name="T75" fmla="*/ 98 h 161"/>
                <a:gd name="T76" fmla="*/ 29 w 207"/>
                <a:gd name="T77" fmla="*/ 85 h 161"/>
                <a:gd name="T78" fmla="*/ 37 w 207"/>
                <a:gd name="T79" fmla="*/ 83 h 161"/>
                <a:gd name="T80" fmla="*/ 37 w 207"/>
                <a:gd name="T81" fmla="*/ 74 h 161"/>
                <a:gd name="T82" fmla="*/ 40 w 207"/>
                <a:gd name="T83" fmla="*/ 71 h 161"/>
                <a:gd name="T84" fmla="*/ 41 w 207"/>
                <a:gd name="T85" fmla="*/ 55 h 161"/>
                <a:gd name="T86" fmla="*/ 49 w 207"/>
                <a:gd name="T87" fmla="*/ 49 h 161"/>
                <a:gd name="T88" fmla="*/ 44 w 207"/>
                <a:gd name="T89" fmla="*/ 39 h 161"/>
                <a:gd name="T90" fmla="*/ 35 w 207"/>
                <a:gd name="T91" fmla="*/ 38 h 161"/>
                <a:gd name="T92" fmla="*/ 32 w 207"/>
                <a:gd name="T93" fmla="*/ 40 h 161"/>
                <a:gd name="T94" fmla="*/ 22 w 207"/>
                <a:gd name="T95" fmla="*/ 40 h 161"/>
                <a:gd name="T96" fmla="*/ 18 w 207"/>
                <a:gd name="T97" fmla="*/ 30 h 161"/>
                <a:gd name="T98" fmla="*/ 11 w 207"/>
                <a:gd name="T99" fmla="*/ 33 h 161"/>
                <a:gd name="T100" fmla="*/ 5 w 207"/>
                <a:gd name="T101" fmla="*/ 3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7" h="161">
                  <a:moveTo>
                    <a:pt x="5" y="39"/>
                  </a:moveTo>
                  <a:lnTo>
                    <a:pt x="6" y="24"/>
                  </a:lnTo>
                  <a:lnTo>
                    <a:pt x="0" y="15"/>
                  </a:lnTo>
                  <a:lnTo>
                    <a:pt x="24" y="0"/>
                  </a:lnTo>
                  <a:lnTo>
                    <a:pt x="44" y="4"/>
                  </a:lnTo>
                  <a:lnTo>
                    <a:pt x="66" y="4"/>
                  </a:lnTo>
                  <a:lnTo>
                    <a:pt x="84" y="7"/>
                  </a:lnTo>
                  <a:lnTo>
                    <a:pt x="98" y="6"/>
                  </a:lnTo>
                  <a:lnTo>
                    <a:pt x="125" y="7"/>
                  </a:lnTo>
                  <a:lnTo>
                    <a:pt x="131" y="15"/>
                  </a:lnTo>
                  <a:lnTo>
                    <a:pt x="162" y="24"/>
                  </a:lnTo>
                  <a:lnTo>
                    <a:pt x="168" y="20"/>
                  </a:lnTo>
                  <a:lnTo>
                    <a:pt x="187" y="29"/>
                  </a:lnTo>
                  <a:lnTo>
                    <a:pt x="206" y="27"/>
                  </a:lnTo>
                  <a:lnTo>
                    <a:pt x="207" y="38"/>
                  </a:lnTo>
                  <a:lnTo>
                    <a:pt x="191" y="52"/>
                  </a:lnTo>
                  <a:lnTo>
                    <a:pt x="170" y="57"/>
                  </a:lnTo>
                  <a:lnTo>
                    <a:pt x="169" y="63"/>
                  </a:lnTo>
                  <a:lnTo>
                    <a:pt x="158" y="75"/>
                  </a:lnTo>
                  <a:lnTo>
                    <a:pt x="152" y="92"/>
                  </a:lnTo>
                  <a:lnTo>
                    <a:pt x="158" y="103"/>
                  </a:lnTo>
                  <a:lnTo>
                    <a:pt x="148" y="113"/>
                  </a:lnTo>
                  <a:lnTo>
                    <a:pt x="145" y="126"/>
                  </a:lnTo>
                  <a:lnTo>
                    <a:pt x="132" y="130"/>
                  </a:lnTo>
                  <a:lnTo>
                    <a:pt x="119" y="146"/>
                  </a:lnTo>
                  <a:lnTo>
                    <a:pt x="98" y="146"/>
                  </a:lnTo>
                  <a:lnTo>
                    <a:pt x="81" y="146"/>
                  </a:lnTo>
                  <a:lnTo>
                    <a:pt x="70" y="153"/>
                  </a:lnTo>
                  <a:lnTo>
                    <a:pt x="64" y="161"/>
                  </a:lnTo>
                  <a:lnTo>
                    <a:pt x="55" y="159"/>
                  </a:lnTo>
                  <a:lnTo>
                    <a:pt x="49" y="152"/>
                  </a:lnTo>
                  <a:lnTo>
                    <a:pt x="44" y="140"/>
                  </a:lnTo>
                  <a:lnTo>
                    <a:pt x="29" y="137"/>
                  </a:lnTo>
                  <a:lnTo>
                    <a:pt x="27" y="130"/>
                  </a:lnTo>
                  <a:lnTo>
                    <a:pt x="34" y="123"/>
                  </a:lnTo>
                  <a:lnTo>
                    <a:pt x="36" y="117"/>
                  </a:lnTo>
                  <a:lnTo>
                    <a:pt x="31" y="111"/>
                  </a:lnTo>
                  <a:lnTo>
                    <a:pt x="36" y="98"/>
                  </a:lnTo>
                  <a:lnTo>
                    <a:pt x="29" y="85"/>
                  </a:lnTo>
                  <a:lnTo>
                    <a:pt x="37" y="83"/>
                  </a:lnTo>
                  <a:lnTo>
                    <a:pt x="37" y="74"/>
                  </a:lnTo>
                  <a:lnTo>
                    <a:pt x="40" y="71"/>
                  </a:lnTo>
                  <a:lnTo>
                    <a:pt x="41" y="55"/>
                  </a:lnTo>
                  <a:lnTo>
                    <a:pt x="49" y="49"/>
                  </a:lnTo>
                  <a:lnTo>
                    <a:pt x="44" y="39"/>
                  </a:lnTo>
                  <a:lnTo>
                    <a:pt x="35" y="38"/>
                  </a:lnTo>
                  <a:lnTo>
                    <a:pt x="32" y="40"/>
                  </a:lnTo>
                  <a:lnTo>
                    <a:pt x="22" y="40"/>
                  </a:lnTo>
                  <a:lnTo>
                    <a:pt x="18" y="30"/>
                  </a:lnTo>
                  <a:lnTo>
                    <a:pt x="11" y="33"/>
                  </a:lnTo>
                  <a:lnTo>
                    <a:pt x="5" y="3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0" name="Freeform 279"/>
            <p:cNvSpPr>
              <a:spLocks/>
            </p:cNvSpPr>
            <p:nvPr/>
          </p:nvSpPr>
          <p:spPr bwMode="auto">
            <a:xfrm>
              <a:off x="5929759" y="2146672"/>
              <a:ext cx="137233" cy="81180"/>
            </a:xfrm>
            <a:custGeom>
              <a:avLst/>
              <a:gdLst>
                <a:gd name="T0" fmla="*/ 19 w 71"/>
                <a:gd name="T1" fmla="*/ 36 h 42"/>
                <a:gd name="T2" fmla="*/ 19 w 71"/>
                <a:gd name="T3" fmla="*/ 24 h 42"/>
                <a:gd name="T4" fmla="*/ 14 w 71"/>
                <a:gd name="T5" fmla="*/ 27 h 42"/>
                <a:gd name="T6" fmla="*/ 3 w 71"/>
                <a:gd name="T7" fmla="*/ 20 h 42"/>
                <a:gd name="T8" fmla="*/ 0 w 71"/>
                <a:gd name="T9" fmla="*/ 9 h 42"/>
                <a:gd name="T10" fmla="*/ 18 w 71"/>
                <a:gd name="T11" fmla="*/ 3 h 42"/>
                <a:gd name="T12" fmla="*/ 36 w 71"/>
                <a:gd name="T13" fmla="*/ 0 h 42"/>
                <a:gd name="T14" fmla="*/ 53 w 71"/>
                <a:gd name="T15" fmla="*/ 4 h 42"/>
                <a:gd name="T16" fmla="*/ 68 w 71"/>
                <a:gd name="T17" fmla="*/ 3 h 42"/>
                <a:gd name="T18" fmla="*/ 71 w 71"/>
                <a:gd name="T19" fmla="*/ 7 h 42"/>
                <a:gd name="T20" fmla="*/ 62 w 71"/>
                <a:gd name="T21" fmla="*/ 18 h 42"/>
                <a:gd name="T22" fmla="*/ 70 w 71"/>
                <a:gd name="T23" fmla="*/ 36 h 42"/>
                <a:gd name="T24" fmla="*/ 65 w 71"/>
                <a:gd name="T25" fmla="*/ 42 h 42"/>
                <a:gd name="T26" fmla="*/ 53 w 71"/>
                <a:gd name="T27" fmla="*/ 42 h 42"/>
                <a:gd name="T28" fmla="*/ 38 w 71"/>
                <a:gd name="T29" fmla="*/ 35 h 42"/>
                <a:gd name="T30" fmla="*/ 31 w 71"/>
                <a:gd name="T31" fmla="*/ 32 h 42"/>
                <a:gd name="T32" fmla="*/ 19 w 71"/>
                <a:gd name="T33" fmla="*/ 3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42">
                  <a:moveTo>
                    <a:pt x="19" y="36"/>
                  </a:moveTo>
                  <a:lnTo>
                    <a:pt x="19" y="24"/>
                  </a:lnTo>
                  <a:lnTo>
                    <a:pt x="14" y="27"/>
                  </a:lnTo>
                  <a:lnTo>
                    <a:pt x="3" y="20"/>
                  </a:lnTo>
                  <a:lnTo>
                    <a:pt x="0" y="9"/>
                  </a:lnTo>
                  <a:lnTo>
                    <a:pt x="18" y="3"/>
                  </a:lnTo>
                  <a:lnTo>
                    <a:pt x="36" y="0"/>
                  </a:lnTo>
                  <a:lnTo>
                    <a:pt x="53" y="4"/>
                  </a:lnTo>
                  <a:lnTo>
                    <a:pt x="68" y="3"/>
                  </a:lnTo>
                  <a:lnTo>
                    <a:pt x="71" y="7"/>
                  </a:lnTo>
                  <a:lnTo>
                    <a:pt x="62" y="18"/>
                  </a:lnTo>
                  <a:lnTo>
                    <a:pt x="70" y="36"/>
                  </a:lnTo>
                  <a:lnTo>
                    <a:pt x="65" y="42"/>
                  </a:lnTo>
                  <a:lnTo>
                    <a:pt x="53" y="42"/>
                  </a:lnTo>
                  <a:lnTo>
                    <a:pt x="38" y="35"/>
                  </a:lnTo>
                  <a:lnTo>
                    <a:pt x="31" y="32"/>
                  </a:lnTo>
                  <a:lnTo>
                    <a:pt x="19" y="3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1" name="Freeform 280"/>
            <p:cNvSpPr>
              <a:spLocks/>
            </p:cNvSpPr>
            <p:nvPr/>
          </p:nvSpPr>
          <p:spPr bwMode="auto">
            <a:xfrm>
              <a:off x="6428433" y="3915227"/>
              <a:ext cx="525734" cy="461951"/>
            </a:xfrm>
            <a:custGeom>
              <a:avLst/>
              <a:gdLst>
                <a:gd name="T0" fmla="*/ 86 w 272"/>
                <a:gd name="T1" fmla="*/ 0 h 239"/>
                <a:gd name="T2" fmla="*/ 98 w 272"/>
                <a:gd name="T3" fmla="*/ 9 h 239"/>
                <a:gd name="T4" fmla="*/ 108 w 272"/>
                <a:gd name="T5" fmla="*/ 4 h 239"/>
                <a:gd name="T6" fmla="*/ 113 w 272"/>
                <a:gd name="T7" fmla="*/ 8 h 239"/>
                <a:gd name="T8" fmla="*/ 125 w 272"/>
                <a:gd name="T9" fmla="*/ 9 h 239"/>
                <a:gd name="T10" fmla="*/ 141 w 272"/>
                <a:gd name="T11" fmla="*/ 17 h 239"/>
                <a:gd name="T12" fmla="*/ 146 w 272"/>
                <a:gd name="T13" fmla="*/ 24 h 239"/>
                <a:gd name="T14" fmla="*/ 155 w 272"/>
                <a:gd name="T15" fmla="*/ 31 h 239"/>
                <a:gd name="T16" fmla="*/ 163 w 272"/>
                <a:gd name="T17" fmla="*/ 43 h 239"/>
                <a:gd name="T18" fmla="*/ 169 w 272"/>
                <a:gd name="T19" fmla="*/ 50 h 239"/>
                <a:gd name="T20" fmla="*/ 163 w 272"/>
                <a:gd name="T21" fmla="*/ 59 h 239"/>
                <a:gd name="T22" fmla="*/ 157 w 272"/>
                <a:gd name="T23" fmla="*/ 69 h 239"/>
                <a:gd name="T24" fmla="*/ 159 w 272"/>
                <a:gd name="T25" fmla="*/ 75 h 239"/>
                <a:gd name="T26" fmla="*/ 160 w 272"/>
                <a:gd name="T27" fmla="*/ 81 h 239"/>
                <a:gd name="T28" fmla="*/ 170 w 272"/>
                <a:gd name="T29" fmla="*/ 81 h 239"/>
                <a:gd name="T30" fmla="*/ 174 w 272"/>
                <a:gd name="T31" fmla="*/ 80 h 239"/>
                <a:gd name="T32" fmla="*/ 178 w 272"/>
                <a:gd name="T33" fmla="*/ 83 h 239"/>
                <a:gd name="T34" fmla="*/ 175 w 272"/>
                <a:gd name="T35" fmla="*/ 91 h 239"/>
                <a:gd name="T36" fmla="*/ 182 w 272"/>
                <a:gd name="T37" fmla="*/ 102 h 239"/>
                <a:gd name="T38" fmla="*/ 189 w 272"/>
                <a:gd name="T39" fmla="*/ 112 h 239"/>
                <a:gd name="T40" fmla="*/ 196 w 272"/>
                <a:gd name="T41" fmla="*/ 119 h 239"/>
                <a:gd name="T42" fmla="*/ 257 w 272"/>
                <a:gd name="T43" fmla="*/ 144 h 239"/>
                <a:gd name="T44" fmla="*/ 272 w 272"/>
                <a:gd name="T45" fmla="*/ 144 h 239"/>
                <a:gd name="T46" fmla="*/ 222 w 272"/>
                <a:gd name="T47" fmla="*/ 207 h 239"/>
                <a:gd name="T48" fmla="*/ 198 w 272"/>
                <a:gd name="T49" fmla="*/ 207 h 239"/>
                <a:gd name="T50" fmla="*/ 182 w 272"/>
                <a:gd name="T51" fmla="*/ 222 h 239"/>
                <a:gd name="T52" fmla="*/ 170 w 272"/>
                <a:gd name="T53" fmla="*/ 222 h 239"/>
                <a:gd name="T54" fmla="*/ 165 w 272"/>
                <a:gd name="T55" fmla="*/ 229 h 239"/>
                <a:gd name="T56" fmla="*/ 152 w 272"/>
                <a:gd name="T57" fmla="*/ 229 h 239"/>
                <a:gd name="T58" fmla="*/ 145 w 272"/>
                <a:gd name="T59" fmla="*/ 222 h 239"/>
                <a:gd name="T60" fmla="*/ 128 w 272"/>
                <a:gd name="T61" fmla="*/ 231 h 239"/>
                <a:gd name="T62" fmla="*/ 123 w 272"/>
                <a:gd name="T63" fmla="*/ 239 h 239"/>
                <a:gd name="T64" fmla="*/ 111 w 272"/>
                <a:gd name="T65" fmla="*/ 238 h 239"/>
                <a:gd name="T66" fmla="*/ 107 w 272"/>
                <a:gd name="T67" fmla="*/ 235 h 239"/>
                <a:gd name="T68" fmla="*/ 102 w 272"/>
                <a:gd name="T69" fmla="*/ 236 h 239"/>
                <a:gd name="T70" fmla="*/ 96 w 272"/>
                <a:gd name="T71" fmla="*/ 236 h 239"/>
                <a:gd name="T72" fmla="*/ 73 w 272"/>
                <a:gd name="T73" fmla="*/ 218 h 239"/>
                <a:gd name="T74" fmla="*/ 60 w 272"/>
                <a:gd name="T75" fmla="*/ 218 h 239"/>
                <a:gd name="T76" fmla="*/ 54 w 272"/>
                <a:gd name="T77" fmla="*/ 211 h 239"/>
                <a:gd name="T78" fmla="*/ 54 w 272"/>
                <a:gd name="T79" fmla="*/ 200 h 239"/>
                <a:gd name="T80" fmla="*/ 44 w 272"/>
                <a:gd name="T81" fmla="*/ 196 h 239"/>
                <a:gd name="T82" fmla="*/ 33 w 272"/>
                <a:gd name="T83" fmla="*/ 173 h 239"/>
                <a:gd name="T84" fmla="*/ 25 w 272"/>
                <a:gd name="T85" fmla="*/ 169 h 239"/>
                <a:gd name="T86" fmla="*/ 21 w 272"/>
                <a:gd name="T87" fmla="*/ 160 h 239"/>
                <a:gd name="T88" fmla="*/ 12 w 272"/>
                <a:gd name="T89" fmla="*/ 150 h 239"/>
                <a:gd name="T90" fmla="*/ 0 w 272"/>
                <a:gd name="T91" fmla="*/ 149 h 239"/>
                <a:gd name="T92" fmla="*/ 6 w 272"/>
                <a:gd name="T93" fmla="*/ 137 h 239"/>
                <a:gd name="T94" fmla="*/ 16 w 272"/>
                <a:gd name="T95" fmla="*/ 136 h 239"/>
                <a:gd name="T96" fmla="*/ 19 w 272"/>
                <a:gd name="T97" fmla="*/ 130 h 239"/>
                <a:gd name="T98" fmla="*/ 18 w 272"/>
                <a:gd name="T99" fmla="*/ 111 h 239"/>
                <a:gd name="T100" fmla="*/ 23 w 272"/>
                <a:gd name="T101" fmla="*/ 89 h 239"/>
                <a:gd name="T102" fmla="*/ 31 w 272"/>
                <a:gd name="T103" fmla="*/ 84 h 239"/>
                <a:gd name="T104" fmla="*/ 33 w 272"/>
                <a:gd name="T105" fmla="*/ 75 h 239"/>
                <a:gd name="T106" fmla="*/ 40 w 272"/>
                <a:gd name="T107" fmla="*/ 59 h 239"/>
                <a:gd name="T108" fmla="*/ 51 w 272"/>
                <a:gd name="T109" fmla="*/ 49 h 239"/>
                <a:gd name="T110" fmla="*/ 57 w 272"/>
                <a:gd name="T111" fmla="*/ 28 h 239"/>
                <a:gd name="T112" fmla="*/ 60 w 272"/>
                <a:gd name="T113" fmla="*/ 11 h 239"/>
                <a:gd name="T114" fmla="*/ 81 w 272"/>
                <a:gd name="T115" fmla="*/ 15 h 239"/>
                <a:gd name="T116" fmla="*/ 86 w 272"/>
                <a:gd name="T117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2" h="239">
                  <a:moveTo>
                    <a:pt x="86" y="0"/>
                  </a:moveTo>
                  <a:lnTo>
                    <a:pt x="98" y="9"/>
                  </a:lnTo>
                  <a:lnTo>
                    <a:pt x="108" y="4"/>
                  </a:lnTo>
                  <a:lnTo>
                    <a:pt x="113" y="8"/>
                  </a:lnTo>
                  <a:lnTo>
                    <a:pt x="125" y="9"/>
                  </a:lnTo>
                  <a:lnTo>
                    <a:pt x="141" y="17"/>
                  </a:lnTo>
                  <a:lnTo>
                    <a:pt x="146" y="24"/>
                  </a:lnTo>
                  <a:lnTo>
                    <a:pt x="155" y="31"/>
                  </a:lnTo>
                  <a:lnTo>
                    <a:pt x="163" y="43"/>
                  </a:lnTo>
                  <a:lnTo>
                    <a:pt x="169" y="50"/>
                  </a:lnTo>
                  <a:lnTo>
                    <a:pt x="163" y="59"/>
                  </a:lnTo>
                  <a:lnTo>
                    <a:pt x="157" y="69"/>
                  </a:lnTo>
                  <a:lnTo>
                    <a:pt x="159" y="75"/>
                  </a:lnTo>
                  <a:lnTo>
                    <a:pt x="160" y="81"/>
                  </a:lnTo>
                  <a:lnTo>
                    <a:pt x="170" y="81"/>
                  </a:lnTo>
                  <a:lnTo>
                    <a:pt x="174" y="80"/>
                  </a:lnTo>
                  <a:lnTo>
                    <a:pt x="178" y="83"/>
                  </a:lnTo>
                  <a:lnTo>
                    <a:pt x="175" y="91"/>
                  </a:lnTo>
                  <a:lnTo>
                    <a:pt x="182" y="102"/>
                  </a:lnTo>
                  <a:lnTo>
                    <a:pt x="189" y="112"/>
                  </a:lnTo>
                  <a:lnTo>
                    <a:pt x="196" y="119"/>
                  </a:lnTo>
                  <a:lnTo>
                    <a:pt x="257" y="144"/>
                  </a:lnTo>
                  <a:lnTo>
                    <a:pt x="272" y="144"/>
                  </a:lnTo>
                  <a:lnTo>
                    <a:pt x="222" y="207"/>
                  </a:lnTo>
                  <a:lnTo>
                    <a:pt x="198" y="207"/>
                  </a:lnTo>
                  <a:lnTo>
                    <a:pt x="182" y="222"/>
                  </a:lnTo>
                  <a:lnTo>
                    <a:pt x="170" y="222"/>
                  </a:lnTo>
                  <a:lnTo>
                    <a:pt x="165" y="229"/>
                  </a:lnTo>
                  <a:lnTo>
                    <a:pt x="152" y="229"/>
                  </a:lnTo>
                  <a:lnTo>
                    <a:pt x="145" y="222"/>
                  </a:lnTo>
                  <a:lnTo>
                    <a:pt x="128" y="231"/>
                  </a:lnTo>
                  <a:lnTo>
                    <a:pt x="123" y="239"/>
                  </a:lnTo>
                  <a:lnTo>
                    <a:pt x="111" y="238"/>
                  </a:lnTo>
                  <a:lnTo>
                    <a:pt x="107" y="235"/>
                  </a:lnTo>
                  <a:lnTo>
                    <a:pt x="102" y="236"/>
                  </a:lnTo>
                  <a:lnTo>
                    <a:pt x="96" y="236"/>
                  </a:lnTo>
                  <a:lnTo>
                    <a:pt x="73" y="218"/>
                  </a:lnTo>
                  <a:lnTo>
                    <a:pt x="60" y="218"/>
                  </a:lnTo>
                  <a:lnTo>
                    <a:pt x="54" y="211"/>
                  </a:lnTo>
                  <a:lnTo>
                    <a:pt x="54" y="200"/>
                  </a:lnTo>
                  <a:lnTo>
                    <a:pt x="44" y="196"/>
                  </a:lnTo>
                  <a:lnTo>
                    <a:pt x="33" y="173"/>
                  </a:lnTo>
                  <a:lnTo>
                    <a:pt x="25" y="169"/>
                  </a:lnTo>
                  <a:lnTo>
                    <a:pt x="21" y="160"/>
                  </a:lnTo>
                  <a:lnTo>
                    <a:pt x="12" y="150"/>
                  </a:lnTo>
                  <a:lnTo>
                    <a:pt x="0" y="149"/>
                  </a:lnTo>
                  <a:lnTo>
                    <a:pt x="6" y="137"/>
                  </a:lnTo>
                  <a:lnTo>
                    <a:pt x="16" y="136"/>
                  </a:lnTo>
                  <a:lnTo>
                    <a:pt x="19" y="130"/>
                  </a:lnTo>
                  <a:lnTo>
                    <a:pt x="18" y="111"/>
                  </a:lnTo>
                  <a:lnTo>
                    <a:pt x="23" y="89"/>
                  </a:lnTo>
                  <a:lnTo>
                    <a:pt x="31" y="84"/>
                  </a:lnTo>
                  <a:lnTo>
                    <a:pt x="33" y="75"/>
                  </a:lnTo>
                  <a:lnTo>
                    <a:pt x="40" y="59"/>
                  </a:lnTo>
                  <a:lnTo>
                    <a:pt x="51" y="49"/>
                  </a:lnTo>
                  <a:lnTo>
                    <a:pt x="57" y="28"/>
                  </a:lnTo>
                  <a:lnTo>
                    <a:pt x="60" y="11"/>
                  </a:lnTo>
                  <a:lnTo>
                    <a:pt x="81" y="15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2" name="Freeform 281"/>
            <p:cNvSpPr>
              <a:spLocks/>
            </p:cNvSpPr>
            <p:nvPr/>
          </p:nvSpPr>
          <p:spPr bwMode="auto">
            <a:xfrm>
              <a:off x="5792526" y="1773634"/>
              <a:ext cx="340181" cy="365308"/>
            </a:xfrm>
            <a:custGeom>
              <a:avLst/>
              <a:gdLst>
                <a:gd name="T0" fmla="*/ 106 w 176"/>
                <a:gd name="T1" fmla="*/ 19 h 189"/>
                <a:gd name="T2" fmla="*/ 107 w 176"/>
                <a:gd name="T3" fmla="*/ 31 h 189"/>
                <a:gd name="T4" fmla="*/ 131 w 176"/>
                <a:gd name="T5" fmla="*/ 43 h 189"/>
                <a:gd name="T6" fmla="*/ 122 w 176"/>
                <a:gd name="T7" fmla="*/ 56 h 189"/>
                <a:gd name="T8" fmla="*/ 144 w 176"/>
                <a:gd name="T9" fmla="*/ 77 h 189"/>
                <a:gd name="T10" fmla="*/ 138 w 176"/>
                <a:gd name="T11" fmla="*/ 93 h 189"/>
                <a:gd name="T12" fmla="*/ 154 w 176"/>
                <a:gd name="T13" fmla="*/ 106 h 189"/>
                <a:gd name="T14" fmla="*/ 151 w 176"/>
                <a:gd name="T15" fmla="*/ 119 h 189"/>
                <a:gd name="T16" fmla="*/ 176 w 176"/>
                <a:gd name="T17" fmla="*/ 132 h 189"/>
                <a:gd name="T18" fmla="*/ 173 w 176"/>
                <a:gd name="T19" fmla="*/ 141 h 189"/>
                <a:gd name="T20" fmla="*/ 162 w 176"/>
                <a:gd name="T21" fmla="*/ 152 h 189"/>
                <a:gd name="T22" fmla="*/ 136 w 176"/>
                <a:gd name="T23" fmla="*/ 176 h 189"/>
                <a:gd name="T24" fmla="*/ 110 w 176"/>
                <a:gd name="T25" fmla="*/ 178 h 189"/>
                <a:gd name="T26" fmla="*/ 85 w 176"/>
                <a:gd name="T27" fmla="*/ 185 h 189"/>
                <a:gd name="T28" fmla="*/ 62 w 176"/>
                <a:gd name="T29" fmla="*/ 189 h 189"/>
                <a:gd name="T30" fmla="*/ 52 w 176"/>
                <a:gd name="T31" fmla="*/ 179 h 189"/>
                <a:gd name="T32" fmla="*/ 37 w 176"/>
                <a:gd name="T33" fmla="*/ 172 h 189"/>
                <a:gd name="T34" fmla="*/ 37 w 176"/>
                <a:gd name="T35" fmla="*/ 153 h 189"/>
                <a:gd name="T36" fmla="*/ 27 w 176"/>
                <a:gd name="T37" fmla="*/ 136 h 189"/>
                <a:gd name="T38" fmla="*/ 32 w 176"/>
                <a:gd name="T39" fmla="*/ 125 h 189"/>
                <a:gd name="T40" fmla="*/ 43 w 176"/>
                <a:gd name="T41" fmla="*/ 114 h 189"/>
                <a:gd name="T42" fmla="*/ 71 w 176"/>
                <a:gd name="T43" fmla="*/ 93 h 189"/>
                <a:gd name="T44" fmla="*/ 80 w 176"/>
                <a:gd name="T45" fmla="*/ 90 h 189"/>
                <a:gd name="T46" fmla="*/ 76 w 176"/>
                <a:gd name="T47" fmla="*/ 82 h 189"/>
                <a:gd name="T48" fmla="*/ 55 w 176"/>
                <a:gd name="T49" fmla="*/ 73 h 189"/>
                <a:gd name="T50" fmla="*/ 49 w 176"/>
                <a:gd name="T51" fmla="*/ 66 h 189"/>
                <a:gd name="T52" fmla="*/ 43 w 176"/>
                <a:gd name="T53" fmla="*/ 39 h 189"/>
                <a:gd name="T54" fmla="*/ 20 w 176"/>
                <a:gd name="T55" fmla="*/ 27 h 189"/>
                <a:gd name="T56" fmla="*/ 0 w 176"/>
                <a:gd name="T57" fmla="*/ 18 h 189"/>
                <a:gd name="T58" fmla="*/ 7 w 176"/>
                <a:gd name="T59" fmla="*/ 13 h 189"/>
                <a:gd name="T60" fmla="*/ 24 w 176"/>
                <a:gd name="T61" fmla="*/ 22 h 189"/>
                <a:gd name="T62" fmla="*/ 41 w 176"/>
                <a:gd name="T63" fmla="*/ 22 h 189"/>
                <a:gd name="T64" fmla="*/ 56 w 176"/>
                <a:gd name="T65" fmla="*/ 26 h 189"/>
                <a:gd name="T66" fmla="*/ 67 w 176"/>
                <a:gd name="T67" fmla="*/ 18 h 189"/>
                <a:gd name="T68" fmla="*/ 71 w 176"/>
                <a:gd name="T69" fmla="*/ 5 h 189"/>
                <a:gd name="T70" fmla="*/ 90 w 176"/>
                <a:gd name="T71" fmla="*/ 0 h 189"/>
                <a:gd name="T72" fmla="*/ 108 w 176"/>
                <a:gd name="T73" fmla="*/ 6 h 189"/>
                <a:gd name="T74" fmla="*/ 106 w 176"/>
                <a:gd name="T75" fmla="*/ 1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6" h="189">
                  <a:moveTo>
                    <a:pt x="106" y="19"/>
                  </a:moveTo>
                  <a:lnTo>
                    <a:pt x="107" y="31"/>
                  </a:lnTo>
                  <a:lnTo>
                    <a:pt x="131" y="43"/>
                  </a:lnTo>
                  <a:lnTo>
                    <a:pt x="122" y="56"/>
                  </a:lnTo>
                  <a:lnTo>
                    <a:pt x="144" y="77"/>
                  </a:lnTo>
                  <a:lnTo>
                    <a:pt x="138" y="93"/>
                  </a:lnTo>
                  <a:lnTo>
                    <a:pt x="154" y="106"/>
                  </a:lnTo>
                  <a:lnTo>
                    <a:pt x="151" y="119"/>
                  </a:lnTo>
                  <a:lnTo>
                    <a:pt x="176" y="132"/>
                  </a:lnTo>
                  <a:lnTo>
                    <a:pt x="173" y="141"/>
                  </a:lnTo>
                  <a:lnTo>
                    <a:pt x="162" y="152"/>
                  </a:lnTo>
                  <a:lnTo>
                    <a:pt x="136" y="176"/>
                  </a:lnTo>
                  <a:lnTo>
                    <a:pt x="110" y="178"/>
                  </a:lnTo>
                  <a:lnTo>
                    <a:pt x="85" y="185"/>
                  </a:lnTo>
                  <a:lnTo>
                    <a:pt x="62" y="189"/>
                  </a:lnTo>
                  <a:lnTo>
                    <a:pt x="52" y="179"/>
                  </a:lnTo>
                  <a:lnTo>
                    <a:pt x="37" y="172"/>
                  </a:lnTo>
                  <a:lnTo>
                    <a:pt x="37" y="153"/>
                  </a:lnTo>
                  <a:lnTo>
                    <a:pt x="27" y="136"/>
                  </a:lnTo>
                  <a:lnTo>
                    <a:pt x="32" y="125"/>
                  </a:lnTo>
                  <a:lnTo>
                    <a:pt x="43" y="114"/>
                  </a:lnTo>
                  <a:lnTo>
                    <a:pt x="71" y="93"/>
                  </a:lnTo>
                  <a:lnTo>
                    <a:pt x="80" y="90"/>
                  </a:lnTo>
                  <a:lnTo>
                    <a:pt x="76" y="82"/>
                  </a:lnTo>
                  <a:lnTo>
                    <a:pt x="55" y="73"/>
                  </a:lnTo>
                  <a:lnTo>
                    <a:pt x="49" y="66"/>
                  </a:lnTo>
                  <a:lnTo>
                    <a:pt x="43" y="39"/>
                  </a:lnTo>
                  <a:lnTo>
                    <a:pt x="20" y="27"/>
                  </a:lnTo>
                  <a:lnTo>
                    <a:pt x="0" y="18"/>
                  </a:lnTo>
                  <a:lnTo>
                    <a:pt x="7" y="13"/>
                  </a:lnTo>
                  <a:lnTo>
                    <a:pt x="24" y="22"/>
                  </a:lnTo>
                  <a:lnTo>
                    <a:pt x="41" y="22"/>
                  </a:lnTo>
                  <a:lnTo>
                    <a:pt x="56" y="26"/>
                  </a:lnTo>
                  <a:lnTo>
                    <a:pt x="67" y="18"/>
                  </a:lnTo>
                  <a:lnTo>
                    <a:pt x="71" y="5"/>
                  </a:lnTo>
                  <a:lnTo>
                    <a:pt x="90" y="0"/>
                  </a:lnTo>
                  <a:lnTo>
                    <a:pt x="108" y="6"/>
                  </a:lnTo>
                  <a:lnTo>
                    <a:pt x="106" y="1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3" name="Freeform 282"/>
            <p:cNvSpPr>
              <a:spLocks/>
            </p:cNvSpPr>
            <p:nvPr/>
          </p:nvSpPr>
          <p:spPr bwMode="auto">
            <a:xfrm>
              <a:off x="3397731" y="6557427"/>
              <a:ext cx="102441" cy="46388"/>
            </a:xfrm>
            <a:custGeom>
              <a:avLst/>
              <a:gdLst>
                <a:gd name="T0" fmla="*/ 0 w 53"/>
                <a:gd name="T1" fmla="*/ 15 h 24"/>
                <a:gd name="T2" fmla="*/ 15 w 53"/>
                <a:gd name="T3" fmla="*/ 3 h 24"/>
                <a:gd name="T4" fmla="*/ 30 w 53"/>
                <a:gd name="T5" fmla="*/ 8 h 24"/>
                <a:gd name="T6" fmla="*/ 37 w 53"/>
                <a:gd name="T7" fmla="*/ 0 h 24"/>
                <a:gd name="T8" fmla="*/ 53 w 53"/>
                <a:gd name="T9" fmla="*/ 9 h 24"/>
                <a:gd name="T10" fmla="*/ 50 w 53"/>
                <a:gd name="T11" fmla="*/ 16 h 24"/>
                <a:gd name="T12" fmla="*/ 31 w 53"/>
                <a:gd name="T13" fmla="*/ 22 h 24"/>
                <a:gd name="T14" fmla="*/ 21 w 53"/>
                <a:gd name="T15" fmla="*/ 15 h 24"/>
                <a:gd name="T16" fmla="*/ 11 w 53"/>
                <a:gd name="T17" fmla="*/ 24 h 24"/>
                <a:gd name="T18" fmla="*/ 0 w 53"/>
                <a:gd name="T1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4">
                  <a:moveTo>
                    <a:pt x="0" y="15"/>
                  </a:moveTo>
                  <a:lnTo>
                    <a:pt x="15" y="3"/>
                  </a:lnTo>
                  <a:lnTo>
                    <a:pt x="30" y="8"/>
                  </a:lnTo>
                  <a:lnTo>
                    <a:pt x="37" y="0"/>
                  </a:lnTo>
                  <a:lnTo>
                    <a:pt x="53" y="9"/>
                  </a:lnTo>
                  <a:lnTo>
                    <a:pt x="50" y="16"/>
                  </a:lnTo>
                  <a:lnTo>
                    <a:pt x="31" y="22"/>
                  </a:lnTo>
                  <a:lnTo>
                    <a:pt x="21" y="15"/>
                  </a:lnTo>
                  <a:lnTo>
                    <a:pt x="11" y="24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4" name="Freeform 283"/>
            <p:cNvSpPr>
              <a:spLocks/>
            </p:cNvSpPr>
            <p:nvPr/>
          </p:nvSpPr>
          <p:spPr bwMode="auto">
            <a:xfrm>
              <a:off x="3326215" y="4284401"/>
              <a:ext cx="102441" cy="148830"/>
            </a:xfrm>
            <a:custGeom>
              <a:avLst/>
              <a:gdLst>
                <a:gd name="T0" fmla="*/ 36 w 53"/>
                <a:gd name="T1" fmla="*/ 67 h 77"/>
                <a:gd name="T2" fmla="*/ 29 w 53"/>
                <a:gd name="T3" fmla="*/ 75 h 77"/>
                <a:gd name="T4" fmla="*/ 20 w 53"/>
                <a:gd name="T5" fmla="*/ 77 h 77"/>
                <a:gd name="T6" fmla="*/ 18 w 53"/>
                <a:gd name="T7" fmla="*/ 71 h 77"/>
                <a:gd name="T8" fmla="*/ 13 w 53"/>
                <a:gd name="T9" fmla="*/ 70 h 77"/>
                <a:gd name="T10" fmla="*/ 8 w 53"/>
                <a:gd name="T11" fmla="*/ 76 h 77"/>
                <a:gd name="T12" fmla="*/ 0 w 53"/>
                <a:gd name="T13" fmla="*/ 71 h 77"/>
                <a:gd name="T14" fmla="*/ 4 w 53"/>
                <a:gd name="T15" fmla="*/ 62 h 77"/>
                <a:gd name="T16" fmla="*/ 6 w 53"/>
                <a:gd name="T17" fmla="*/ 53 h 77"/>
                <a:gd name="T18" fmla="*/ 10 w 53"/>
                <a:gd name="T19" fmla="*/ 44 h 77"/>
                <a:gd name="T20" fmla="*/ 2 w 53"/>
                <a:gd name="T21" fmla="*/ 32 h 77"/>
                <a:gd name="T22" fmla="*/ 1 w 53"/>
                <a:gd name="T23" fmla="*/ 18 h 77"/>
                <a:gd name="T24" fmla="*/ 11 w 53"/>
                <a:gd name="T25" fmla="*/ 0 h 77"/>
                <a:gd name="T26" fmla="*/ 17 w 53"/>
                <a:gd name="T27" fmla="*/ 2 h 77"/>
                <a:gd name="T28" fmla="*/ 31 w 53"/>
                <a:gd name="T29" fmla="*/ 7 h 77"/>
                <a:gd name="T30" fmla="*/ 50 w 53"/>
                <a:gd name="T31" fmla="*/ 25 h 77"/>
                <a:gd name="T32" fmla="*/ 53 w 53"/>
                <a:gd name="T33" fmla="*/ 33 h 77"/>
                <a:gd name="T34" fmla="*/ 42 w 53"/>
                <a:gd name="T35" fmla="*/ 52 h 77"/>
                <a:gd name="T36" fmla="*/ 36 w 53"/>
                <a:gd name="T37" fmla="*/ 6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" h="77">
                  <a:moveTo>
                    <a:pt x="36" y="67"/>
                  </a:moveTo>
                  <a:lnTo>
                    <a:pt x="29" y="75"/>
                  </a:lnTo>
                  <a:lnTo>
                    <a:pt x="20" y="77"/>
                  </a:lnTo>
                  <a:lnTo>
                    <a:pt x="18" y="71"/>
                  </a:lnTo>
                  <a:lnTo>
                    <a:pt x="13" y="70"/>
                  </a:lnTo>
                  <a:lnTo>
                    <a:pt x="8" y="76"/>
                  </a:lnTo>
                  <a:lnTo>
                    <a:pt x="0" y="71"/>
                  </a:lnTo>
                  <a:lnTo>
                    <a:pt x="4" y="62"/>
                  </a:lnTo>
                  <a:lnTo>
                    <a:pt x="6" y="53"/>
                  </a:lnTo>
                  <a:lnTo>
                    <a:pt x="10" y="44"/>
                  </a:lnTo>
                  <a:lnTo>
                    <a:pt x="2" y="32"/>
                  </a:lnTo>
                  <a:lnTo>
                    <a:pt x="1" y="18"/>
                  </a:lnTo>
                  <a:lnTo>
                    <a:pt x="11" y="0"/>
                  </a:lnTo>
                  <a:lnTo>
                    <a:pt x="17" y="2"/>
                  </a:lnTo>
                  <a:lnTo>
                    <a:pt x="31" y="7"/>
                  </a:lnTo>
                  <a:lnTo>
                    <a:pt x="50" y="25"/>
                  </a:lnTo>
                  <a:lnTo>
                    <a:pt x="53" y="33"/>
                  </a:lnTo>
                  <a:lnTo>
                    <a:pt x="42" y="52"/>
                  </a:lnTo>
                  <a:lnTo>
                    <a:pt x="36" y="6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5" name="Freeform 284"/>
            <p:cNvSpPr>
              <a:spLocks/>
            </p:cNvSpPr>
            <p:nvPr/>
          </p:nvSpPr>
          <p:spPr bwMode="auto">
            <a:xfrm>
              <a:off x="5537390" y="2792243"/>
              <a:ext cx="32859" cy="63785"/>
            </a:xfrm>
            <a:custGeom>
              <a:avLst/>
              <a:gdLst>
                <a:gd name="T0" fmla="*/ 17 w 17"/>
                <a:gd name="T1" fmla="*/ 17 h 33"/>
                <a:gd name="T2" fmla="*/ 13 w 17"/>
                <a:gd name="T3" fmla="*/ 33 h 33"/>
                <a:gd name="T4" fmla="*/ 5 w 17"/>
                <a:gd name="T5" fmla="*/ 29 h 33"/>
                <a:gd name="T6" fmla="*/ 0 w 17"/>
                <a:gd name="T7" fmla="*/ 15 h 33"/>
                <a:gd name="T8" fmla="*/ 3 w 17"/>
                <a:gd name="T9" fmla="*/ 7 h 33"/>
                <a:gd name="T10" fmla="*/ 14 w 17"/>
                <a:gd name="T11" fmla="*/ 0 h 33"/>
                <a:gd name="T12" fmla="*/ 17 w 17"/>
                <a:gd name="T13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3">
                  <a:moveTo>
                    <a:pt x="17" y="17"/>
                  </a:moveTo>
                  <a:lnTo>
                    <a:pt x="13" y="33"/>
                  </a:lnTo>
                  <a:lnTo>
                    <a:pt x="5" y="29"/>
                  </a:lnTo>
                  <a:lnTo>
                    <a:pt x="0" y="15"/>
                  </a:lnTo>
                  <a:lnTo>
                    <a:pt x="3" y="7"/>
                  </a:lnTo>
                  <a:lnTo>
                    <a:pt x="14" y="0"/>
                  </a:lnTo>
                  <a:lnTo>
                    <a:pt x="17" y="1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6" name="Freeform 285"/>
            <p:cNvSpPr>
              <a:spLocks/>
            </p:cNvSpPr>
            <p:nvPr/>
          </p:nvSpPr>
          <p:spPr bwMode="auto">
            <a:xfrm>
              <a:off x="5117963" y="2471390"/>
              <a:ext cx="394301" cy="345980"/>
            </a:xfrm>
            <a:custGeom>
              <a:avLst/>
              <a:gdLst>
                <a:gd name="T0" fmla="*/ 131 w 204"/>
                <a:gd name="T1" fmla="*/ 15 h 179"/>
                <a:gd name="T2" fmla="*/ 143 w 204"/>
                <a:gd name="T3" fmla="*/ 25 h 179"/>
                <a:gd name="T4" fmla="*/ 151 w 204"/>
                <a:gd name="T5" fmla="*/ 23 h 179"/>
                <a:gd name="T6" fmla="*/ 165 w 204"/>
                <a:gd name="T7" fmla="*/ 33 h 179"/>
                <a:gd name="T8" fmla="*/ 169 w 204"/>
                <a:gd name="T9" fmla="*/ 34 h 179"/>
                <a:gd name="T10" fmla="*/ 173 w 204"/>
                <a:gd name="T11" fmla="*/ 34 h 179"/>
                <a:gd name="T12" fmla="*/ 181 w 204"/>
                <a:gd name="T13" fmla="*/ 39 h 179"/>
                <a:gd name="T14" fmla="*/ 204 w 204"/>
                <a:gd name="T15" fmla="*/ 43 h 179"/>
                <a:gd name="T16" fmla="*/ 197 w 204"/>
                <a:gd name="T17" fmla="*/ 57 h 179"/>
                <a:gd name="T18" fmla="*/ 195 w 204"/>
                <a:gd name="T19" fmla="*/ 71 h 179"/>
                <a:gd name="T20" fmla="*/ 191 w 204"/>
                <a:gd name="T21" fmla="*/ 75 h 179"/>
                <a:gd name="T22" fmla="*/ 184 w 204"/>
                <a:gd name="T23" fmla="*/ 73 h 179"/>
                <a:gd name="T24" fmla="*/ 184 w 204"/>
                <a:gd name="T25" fmla="*/ 78 h 179"/>
                <a:gd name="T26" fmla="*/ 173 w 204"/>
                <a:gd name="T27" fmla="*/ 89 h 179"/>
                <a:gd name="T28" fmla="*/ 173 w 204"/>
                <a:gd name="T29" fmla="*/ 99 h 179"/>
                <a:gd name="T30" fmla="*/ 181 w 204"/>
                <a:gd name="T31" fmla="*/ 96 h 179"/>
                <a:gd name="T32" fmla="*/ 186 w 204"/>
                <a:gd name="T33" fmla="*/ 105 h 179"/>
                <a:gd name="T34" fmla="*/ 186 w 204"/>
                <a:gd name="T35" fmla="*/ 110 h 179"/>
                <a:gd name="T36" fmla="*/ 191 w 204"/>
                <a:gd name="T37" fmla="*/ 118 h 179"/>
                <a:gd name="T38" fmla="*/ 186 w 204"/>
                <a:gd name="T39" fmla="*/ 124 h 179"/>
                <a:gd name="T40" fmla="*/ 190 w 204"/>
                <a:gd name="T41" fmla="*/ 140 h 179"/>
                <a:gd name="T42" fmla="*/ 199 w 204"/>
                <a:gd name="T43" fmla="*/ 143 h 179"/>
                <a:gd name="T44" fmla="*/ 198 w 204"/>
                <a:gd name="T45" fmla="*/ 151 h 179"/>
                <a:gd name="T46" fmla="*/ 183 w 204"/>
                <a:gd name="T47" fmla="*/ 163 h 179"/>
                <a:gd name="T48" fmla="*/ 150 w 204"/>
                <a:gd name="T49" fmla="*/ 157 h 179"/>
                <a:gd name="T50" fmla="*/ 126 w 204"/>
                <a:gd name="T51" fmla="*/ 164 h 179"/>
                <a:gd name="T52" fmla="*/ 124 w 204"/>
                <a:gd name="T53" fmla="*/ 177 h 179"/>
                <a:gd name="T54" fmla="*/ 105 w 204"/>
                <a:gd name="T55" fmla="*/ 179 h 179"/>
                <a:gd name="T56" fmla="*/ 86 w 204"/>
                <a:gd name="T57" fmla="*/ 170 h 179"/>
                <a:gd name="T58" fmla="*/ 80 w 204"/>
                <a:gd name="T59" fmla="*/ 174 h 179"/>
                <a:gd name="T60" fmla="*/ 49 w 204"/>
                <a:gd name="T61" fmla="*/ 165 h 179"/>
                <a:gd name="T62" fmla="*/ 43 w 204"/>
                <a:gd name="T63" fmla="*/ 157 h 179"/>
                <a:gd name="T64" fmla="*/ 51 w 204"/>
                <a:gd name="T65" fmla="*/ 145 h 179"/>
                <a:gd name="T66" fmla="*/ 55 w 204"/>
                <a:gd name="T67" fmla="*/ 104 h 179"/>
                <a:gd name="T68" fmla="*/ 38 w 204"/>
                <a:gd name="T69" fmla="*/ 83 h 179"/>
                <a:gd name="T70" fmla="*/ 26 w 204"/>
                <a:gd name="T71" fmla="*/ 72 h 179"/>
                <a:gd name="T72" fmla="*/ 2 w 204"/>
                <a:gd name="T73" fmla="*/ 65 h 179"/>
                <a:gd name="T74" fmla="*/ 0 w 204"/>
                <a:gd name="T75" fmla="*/ 50 h 179"/>
                <a:gd name="T76" fmla="*/ 21 w 204"/>
                <a:gd name="T77" fmla="*/ 45 h 179"/>
                <a:gd name="T78" fmla="*/ 48 w 204"/>
                <a:gd name="T79" fmla="*/ 50 h 179"/>
                <a:gd name="T80" fmla="*/ 44 w 204"/>
                <a:gd name="T81" fmla="*/ 27 h 179"/>
                <a:gd name="T82" fmla="*/ 58 w 204"/>
                <a:gd name="T83" fmla="*/ 36 h 179"/>
                <a:gd name="T84" fmla="*/ 96 w 204"/>
                <a:gd name="T85" fmla="*/ 20 h 179"/>
                <a:gd name="T86" fmla="*/ 100 w 204"/>
                <a:gd name="T87" fmla="*/ 4 h 179"/>
                <a:gd name="T88" fmla="*/ 114 w 204"/>
                <a:gd name="T89" fmla="*/ 0 h 179"/>
                <a:gd name="T90" fmla="*/ 117 w 204"/>
                <a:gd name="T91" fmla="*/ 7 h 179"/>
                <a:gd name="T92" fmla="*/ 124 w 204"/>
                <a:gd name="T93" fmla="*/ 7 h 179"/>
                <a:gd name="T94" fmla="*/ 131 w 204"/>
                <a:gd name="T95" fmla="*/ 1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79">
                  <a:moveTo>
                    <a:pt x="131" y="15"/>
                  </a:moveTo>
                  <a:lnTo>
                    <a:pt x="143" y="25"/>
                  </a:lnTo>
                  <a:lnTo>
                    <a:pt x="151" y="23"/>
                  </a:lnTo>
                  <a:lnTo>
                    <a:pt x="165" y="33"/>
                  </a:lnTo>
                  <a:lnTo>
                    <a:pt x="169" y="34"/>
                  </a:lnTo>
                  <a:lnTo>
                    <a:pt x="173" y="34"/>
                  </a:lnTo>
                  <a:lnTo>
                    <a:pt x="181" y="39"/>
                  </a:lnTo>
                  <a:lnTo>
                    <a:pt x="204" y="43"/>
                  </a:lnTo>
                  <a:lnTo>
                    <a:pt x="197" y="57"/>
                  </a:lnTo>
                  <a:lnTo>
                    <a:pt x="195" y="71"/>
                  </a:lnTo>
                  <a:lnTo>
                    <a:pt x="191" y="75"/>
                  </a:lnTo>
                  <a:lnTo>
                    <a:pt x="184" y="73"/>
                  </a:lnTo>
                  <a:lnTo>
                    <a:pt x="184" y="78"/>
                  </a:lnTo>
                  <a:lnTo>
                    <a:pt x="173" y="89"/>
                  </a:lnTo>
                  <a:lnTo>
                    <a:pt x="173" y="99"/>
                  </a:lnTo>
                  <a:lnTo>
                    <a:pt x="181" y="96"/>
                  </a:lnTo>
                  <a:lnTo>
                    <a:pt x="186" y="105"/>
                  </a:lnTo>
                  <a:lnTo>
                    <a:pt x="186" y="110"/>
                  </a:lnTo>
                  <a:lnTo>
                    <a:pt x="191" y="118"/>
                  </a:lnTo>
                  <a:lnTo>
                    <a:pt x="186" y="124"/>
                  </a:lnTo>
                  <a:lnTo>
                    <a:pt x="190" y="140"/>
                  </a:lnTo>
                  <a:lnTo>
                    <a:pt x="199" y="143"/>
                  </a:lnTo>
                  <a:lnTo>
                    <a:pt x="198" y="151"/>
                  </a:lnTo>
                  <a:lnTo>
                    <a:pt x="183" y="163"/>
                  </a:lnTo>
                  <a:lnTo>
                    <a:pt x="150" y="157"/>
                  </a:lnTo>
                  <a:lnTo>
                    <a:pt x="126" y="164"/>
                  </a:lnTo>
                  <a:lnTo>
                    <a:pt x="124" y="177"/>
                  </a:lnTo>
                  <a:lnTo>
                    <a:pt x="105" y="179"/>
                  </a:lnTo>
                  <a:lnTo>
                    <a:pt x="86" y="170"/>
                  </a:lnTo>
                  <a:lnTo>
                    <a:pt x="80" y="174"/>
                  </a:lnTo>
                  <a:lnTo>
                    <a:pt x="49" y="165"/>
                  </a:lnTo>
                  <a:lnTo>
                    <a:pt x="43" y="157"/>
                  </a:lnTo>
                  <a:lnTo>
                    <a:pt x="51" y="145"/>
                  </a:lnTo>
                  <a:lnTo>
                    <a:pt x="55" y="104"/>
                  </a:lnTo>
                  <a:lnTo>
                    <a:pt x="38" y="83"/>
                  </a:lnTo>
                  <a:lnTo>
                    <a:pt x="26" y="72"/>
                  </a:lnTo>
                  <a:lnTo>
                    <a:pt x="2" y="65"/>
                  </a:lnTo>
                  <a:lnTo>
                    <a:pt x="0" y="50"/>
                  </a:lnTo>
                  <a:lnTo>
                    <a:pt x="21" y="45"/>
                  </a:lnTo>
                  <a:lnTo>
                    <a:pt x="48" y="50"/>
                  </a:lnTo>
                  <a:lnTo>
                    <a:pt x="44" y="27"/>
                  </a:lnTo>
                  <a:lnTo>
                    <a:pt x="58" y="36"/>
                  </a:lnTo>
                  <a:lnTo>
                    <a:pt x="96" y="20"/>
                  </a:lnTo>
                  <a:lnTo>
                    <a:pt x="100" y="4"/>
                  </a:lnTo>
                  <a:lnTo>
                    <a:pt x="114" y="0"/>
                  </a:lnTo>
                  <a:lnTo>
                    <a:pt x="117" y="7"/>
                  </a:lnTo>
                  <a:lnTo>
                    <a:pt x="124" y="7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7" name="Freeform 286"/>
            <p:cNvSpPr>
              <a:spLocks/>
            </p:cNvSpPr>
            <p:nvPr/>
          </p:nvSpPr>
          <p:spPr bwMode="auto">
            <a:xfrm>
              <a:off x="5574115" y="4421632"/>
              <a:ext cx="199084" cy="253203"/>
            </a:xfrm>
            <a:custGeom>
              <a:avLst/>
              <a:gdLst>
                <a:gd name="T0" fmla="*/ 42 w 103"/>
                <a:gd name="T1" fmla="*/ 131 h 131"/>
                <a:gd name="T2" fmla="*/ 23 w 103"/>
                <a:gd name="T3" fmla="*/ 110 h 131"/>
                <a:gd name="T4" fmla="*/ 11 w 103"/>
                <a:gd name="T5" fmla="*/ 93 h 131"/>
                <a:gd name="T6" fmla="*/ 0 w 103"/>
                <a:gd name="T7" fmla="*/ 71 h 131"/>
                <a:gd name="T8" fmla="*/ 1 w 103"/>
                <a:gd name="T9" fmla="*/ 65 h 131"/>
                <a:gd name="T10" fmla="*/ 5 w 103"/>
                <a:gd name="T11" fmla="*/ 58 h 131"/>
                <a:gd name="T12" fmla="*/ 9 w 103"/>
                <a:gd name="T13" fmla="*/ 43 h 131"/>
                <a:gd name="T14" fmla="*/ 13 w 103"/>
                <a:gd name="T15" fmla="*/ 27 h 131"/>
                <a:gd name="T16" fmla="*/ 19 w 103"/>
                <a:gd name="T17" fmla="*/ 26 h 131"/>
                <a:gd name="T18" fmla="*/ 46 w 103"/>
                <a:gd name="T19" fmla="*/ 26 h 131"/>
                <a:gd name="T20" fmla="*/ 46 w 103"/>
                <a:gd name="T21" fmla="*/ 1 h 131"/>
                <a:gd name="T22" fmla="*/ 54 w 103"/>
                <a:gd name="T23" fmla="*/ 0 h 131"/>
                <a:gd name="T24" fmla="*/ 65 w 103"/>
                <a:gd name="T25" fmla="*/ 3 h 131"/>
                <a:gd name="T26" fmla="*/ 76 w 103"/>
                <a:gd name="T27" fmla="*/ 0 h 131"/>
                <a:gd name="T28" fmla="*/ 79 w 103"/>
                <a:gd name="T29" fmla="*/ 1 h 131"/>
                <a:gd name="T30" fmla="*/ 77 w 103"/>
                <a:gd name="T31" fmla="*/ 10 h 131"/>
                <a:gd name="T32" fmla="*/ 82 w 103"/>
                <a:gd name="T33" fmla="*/ 21 h 131"/>
                <a:gd name="T34" fmla="*/ 96 w 103"/>
                <a:gd name="T35" fmla="*/ 19 h 131"/>
                <a:gd name="T36" fmla="*/ 101 w 103"/>
                <a:gd name="T37" fmla="*/ 24 h 131"/>
                <a:gd name="T38" fmla="*/ 93 w 103"/>
                <a:gd name="T39" fmla="*/ 48 h 131"/>
                <a:gd name="T40" fmla="*/ 102 w 103"/>
                <a:gd name="T41" fmla="*/ 60 h 131"/>
                <a:gd name="T42" fmla="*/ 103 w 103"/>
                <a:gd name="T43" fmla="*/ 76 h 131"/>
                <a:gd name="T44" fmla="*/ 101 w 103"/>
                <a:gd name="T45" fmla="*/ 90 h 131"/>
                <a:gd name="T46" fmla="*/ 95 w 103"/>
                <a:gd name="T47" fmla="*/ 100 h 131"/>
                <a:gd name="T48" fmla="*/ 79 w 103"/>
                <a:gd name="T49" fmla="*/ 99 h 131"/>
                <a:gd name="T50" fmla="*/ 69 w 103"/>
                <a:gd name="T51" fmla="*/ 89 h 131"/>
                <a:gd name="T52" fmla="*/ 68 w 103"/>
                <a:gd name="T53" fmla="*/ 98 h 131"/>
                <a:gd name="T54" fmla="*/ 56 w 103"/>
                <a:gd name="T55" fmla="*/ 101 h 131"/>
                <a:gd name="T56" fmla="*/ 49 w 103"/>
                <a:gd name="T57" fmla="*/ 106 h 131"/>
                <a:gd name="T58" fmla="*/ 56 w 103"/>
                <a:gd name="T59" fmla="*/ 120 h 131"/>
                <a:gd name="T60" fmla="*/ 42 w 103"/>
                <a:gd name="T61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" h="131">
                  <a:moveTo>
                    <a:pt x="42" y="131"/>
                  </a:moveTo>
                  <a:lnTo>
                    <a:pt x="23" y="110"/>
                  </a:lnTo>
                  <a:lnTo>
                    <a:pt x="11" y="93"/>
                  </a:lnTo>
                  <a:lnTo>
                    <a:pt x="0" y="71"/>
                  </a:lnTo>
                  <a:lnTo>
                    <a:pt x="1" y="65"/>
                  </a:lnTo>
                  <a:lnTo>
                    <a:pt x="5" y="58"/>
                  </a:lnTo>
                  <a:lnTo>
                    <a:pt x="9" y="43"/>
                  </a:lnTo>
                  <a:lnTo>
                    <a:pt x="13" y="27"/>
                  </a:lnTo>
                  <a:lnTo>
                    <a:pt x="19" y="26"/>
                  </a:lnTo>
                  <a:lnTo>
                    <a:pt x="46" y="26"/>
                  </a:lnTo>
                  <a:lnTo>
                    <a:pt x="46" y="1"/>
                  </a:lnTo>
                  <a:lnTo>
                    <a:pt x="54" y="0"/>
                  </a:lnTo>
                  <a:lnTo>
                    <a:pt x="65" y="3"/>
                  </a:lnTo>
                  <a:lnTo>
                    <a:pt x="76" y="0"/>
                  </a:lnTo>
                  <a:lnTo>
                    <a:pt x="79" y="1"/>
                  </a:lnTo>
                  <a:lnTo>
                    <a:pt x="77" y="10"/>
                  </a:lnTo>
                  <a:lnTo>
                    <a:pt x="82" y="21"/>
                  </a:lnTo>
                  <a:lnTo>
                    <a:pt x="96" y="19"/>
                  </a:lnTo>
                  <a:lnTo>
                    <a:pt x="101" y="24"/>
                  </a:lnTo>
                  <a:lnTo>
                    <a:pt x="93" y="48"/>
                  </a:lnTo>
                  <a:lnTo>
                    <a:pt x="102" y="60"/>
                  </a:lnTo>
                  <a:lnTo>
                    <a:pt x="103" y="76"/>
                  </a:lnTo>
                  <a:lnTo>
                    <a:pt x="101" y="90"/>
                  </a:lnTo>
                  <a:lnTo>
                    <a:pt x="95" y="100"/>
                  </a:lnTo>
                  <a:lnTo>
                    <a:pt x="79" y="99"/>
                  </a:lnTo>
                  <a:lnTo>
                    <a:pt x="69" y="89"/>
                  </a:lnTo>
                  <a:lnTo>
                    <a:pt x="68" y="98"/>
                  </a:lnTo>
                  <a:lnTo>
                    <a:pt x="56" y="101"/>
                  </a:lnTo>
                  <a:lnTo>
                    <a:pt x="49" y="106"/>
                  </a:lnTo>
                  <a:lnTo>
                    <a:pt x="56" y="120"/>
                  </a:lnTo>
                  <a:lnTo>
                    <a:pt x="42" y="13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8" name="Freeform 287"/>
            <p:cNvSpPr>
              <a:spLocks/>
            </p:cNvSpPr>
            <p:nvPr/>
          </p:nvSpPr>
          <p:spPr bwMode="auto">
            <a:xfrm>
              <a:off x="5034850" y="2314831"/>
              <a:ext cx="57985" cy="50254"/>
            </a:xfrm>
            <a:custGeom>
              <a:avLst/>
              <a:gdLst>
                <a:gd name="T0" fmla="*/ 30 w 30"/>
                <a:gd name="T1" fmla="*/ 13 h 26"/>
                <a:gd name="T2" fmla="*/ 21 w 30"/>
                <a:gd name="T3" fmla="*/ 26 h 26"/>
                <a:gd name="T4" fmla="*/ 10 w 30"/>
                <a:gd name="T5" fmla="*/ 22 h 26"/>
                <a:gd name="T6" fmla="*/ 0 w 30"/>
                <a:gd name="T7" fmla="*/ 23 h 26"/>
                <a:gd name="T8" fmla="*/ 4 w 30"/>
                <a:gd name="T9" fmla="*/ 12 h 26"/>
                <a:gd name="T10" fmla="*/ 1 w 30"/>
                <a:gd name="T11" fmla="*/ 1 h 26"/>
                <a:gd name="T12" fmla="*/ 14 w 30"/>
                <a:gd name="T13" fmla="*/ 0 h 26"/>
                <a:gd name="T14" fmla="*/ 30 w 30"/>
                <a:gd name="T1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26">
                  <a:moveTo>
                    <a:pt x="30" y="13"/>
                  </a:moveTo>
                  <a:lnTo>
                    <a:pt x="21" y="26"/>
                  </a:lnTo>
                  <a:lnTo>
                    <a:pt x="10" y="22"/>
                  </a:lnTo>
                  <a:lnTo>
                    <a:pt x="0" y="23"/>
                  </a:lnTo>
                  <a:lnTo>
                    <a:pt x="4" y="12"/>
                  </a:lnTo>
                  <a:lnTo>
                    <a:pt x="1" y="1"/>
                  </a:lnTo>
                  <a:lnTo>
                    <a:pt x="14" y="0"/>
                  </a:lnTo>
                  <a:lnTo>
                    <a:pt x="30" y="1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9" name="Freeform 288"/>
            <p:cNvSpPr>
              <a:spLocks/>
            </p:cNvSpPr>
            <p:nvPr/>
          </p:nvSpPr>
          <p:spPr bwMode="auto">
            <a:xfrm>
              <a:off x="5081239" y="2185329"/>
              <a:ext cx="231941" cy="332449"/>
            </a:xfrm>
            <a:custGeom>
              <a:avLst/>
              <a:gdLst>
                <a:gd name="T0" fmla="*/ 49 w 120"/>
                <a:gd name="T1" fmla="*/ 0 h 172"/>
                <a:gd name="T2" fmla="*/ 32 w 120"/>
                <a:gd name="T3" fmla="*/ 21 h 172"/>
                <a:gd name="T4" fmla="*/ 47 w 120"/>
                <a:gd name="T5" fmla="*/ 18 h 172"/>
                <a:gd name="T6" fmla="*/ 64 w 120"/>
                <a:gd name="T7" fmla="*/ 18 h 172"/>
                <a:gd name="T8" fmla="*/ 60 w 120"/>
                <a:gd name="T9" fmla="*/ 34 h 172"/>
                <a:gd name="T10" fmla="*/ 46 w 120"/>
                <a:gd name="T11" fmla="*/ 51 h 172"/>
                <a:gd name="T12" fmla="*/ 62 w 120"/>
                <a:gd name="T13" fmla="*/ 53 h 172"/>
                <a:gd name="T14" fmla="*/ 63 w 120"/>
                <a:gd name="T15" fmla="*/ 55 h 172"/>
                <a:gd name="T16" fmla="*/ 76 w 120"/>
                <a:gd name="T17" fmla="*/ 78 h 172"/>
                <a:gd name="T18" fmla="*/ 87 w 120"/>
                <a:gd name="T19" fmla="*/ 82 h 172"/>
                <a:gd name="T20" fmla="*/ 96 w 120"/>
                <a:gd name="T21" fmla="*/ 104 h 172"/>
                <a:gd name="T22" fmla="*/ 101 w 120"/>
                <a:gd name="T23" fmla="*/ 112 h 172"/>
                <a:gd name="T24" fmla="*/ 120 w 120"/>
                <a:gd name="T25" fmla="*/ 116 h 172"/>
                <a:gd name="T26" fmla="*/ 118 w 120"/>
                <a:gd name="T27" fmla="*/ 129 h 172"/>
                <a:gd name="T28" fmla="*/ 110 w 120"/>
                <a:gd name="T29" fmla="*/ 135 h 172"/>
                <a:gd name="T30" fmla="*/ 116 w 120"/>
                <a:gd name="T31" fmla="*/ 145 h 172"/>
                <a:gd name="T32" fmla="*/ 102 w 120"/>
                <a:gd name="T33" fmla="*/ 155 h 172"/>
                <a:gd name="T34" fmla="*/ 81 w 120"/>
                <a:gd name="T35" fmla="*/ 155 h 172"/>
                <a:gd name="T36" fmla="*/ 54 w 120"/>
                <a:gd name="T37" fmla="*/ 161 h 172"/>
                <a:gd name="T38" fmla="*/ 46 w 120"/>
                <a:gd name="T39" fmla="*/ 157 h 172"/>
                <a:gd name="T40" fmla="*/ 36 w 120"/>
                <a:gd name="T41" fmla="*/ 166 h 172"/>
                <a:gd name="T42" fmla="*/ 21 w 120"/>
                <a:gd name="T43" fmla="*/ 164 h 172"/>
                <a:gd name="T44" fmla="*/ 10 w 120"/>
                <a:gd name="T45" fmla="*/ 172 h 172"/>
                <a:gd name="T46" fmla="*/ 1 w 120"/>
                <a:gd name="T47" fmla="*/ 168 h 172"/>
                <a:gd name="T48" fmla="*/ 25 w 120"/>
                <a:gd name="T49" fmla="*/ 147 h 172"/>
                <a:gd name="T50" fmla="*/ 39 w 120"/>
                <a:gd name="T51" fmla="*/ 142 h 172"/>
                <a:gd name="T52" fmla="*/ 39 w 120"/>
                <a:gd name="T53" fmla="*/ 142 h 172"/>
                <a:gd name="T54" fmla="*/ 15 w 120"/>
                <a:gd name="T55" fmla="*/ 139 h 172"/>
                <a:gd name="T56" fmla="*/ 11 w 120"/>
                <a:gd name="T57" fmla="*/ 131 h 172"/>
                <a:gd name="T58" fmla="*/ 27 w 120"/>
                <a:gd name="T59" fmla="*/ 125 h 172"/>
                <a:gd name="T60" fmla="*/ 19 w 120"/>
                <a:gd name="T61" fmla="*/ 114 h 172"/>
                <a:gd name="T62" fmla="*/ 22 w 120"/>
                <a:gd name="T63" fmla="*/ 101 h 172"/>
                <a:gd name="T64" fmla="*/ 45 w 120"/>
                <a:gd name="T65" fmla="*/ 102 h 172"/>
                <a:gd name="T66" fmla="*/ 45 w 120"/>
                <a:gd name="T67" fmla="*/ 102 h 172"/>
                <a:gd name="T68" fmla="*/ 48 w 120"/>
                <a:gd name="T69" fmla="*/ 91 h 172"/>
                <a:gd name="T70" fmla="*/ 38 w 120"/>
                <a:gd name="T71" fmla="*/ 79 h 172"/>
                <a:gd name="T72" fmla="*/ 37 w 120"/>
                <a:gd name="T73" fmla="*/ 79 h 172"/>
                <a:gd name="T74" fmla="*/ 19 w 120"/>
                <a:gd name="T75" fmla="*/ 75 h 172"/>
                <a:gd name="T76" fmla="*/ 15 w 120"/>
                <a:gd name="T77" fmla="*/ 70 h 172"/>
                <a:gd name="T78" fmla="*/ 21 w 120"/>
                <a:gd name="T79" fmla="*/ 61 h 172"/>
                <a:gd name="T80" fmla="*/ 16 w 120"/>
                <a:gd name="T81" fmla="*/ 55 h 172"/>
                <a:gd name="T82" fmla="*/ 8 w 120"/>
                <a:gd name="T83" fmla="*/ 65 h 172"/>
                <a:gd name="T84" fmla="*/ 8 w 120"/>
                <a:gd name="T85" fmla="*/ 46 h 172"/>
                <a:gd name="T86" fmla="*/ 0 w 120"/>
                <a:gd name="T87" fmla="*/ 36 h 172"/>
                <a:gd name="T88" fmla="*/ 7 w 120"/>
                <a:gd name="T89" fmla="*/ 15 h 172"/>
                <a:gd name="T90" fmla="*/ 19 w 120"/>
                <a:gd name="T91" fmla="*/ 0 h 172"/>
                <a:gd name="T92" fmla="*/ 31 w 120"/>
                <a:gd name="T93" fmla="*/ 1 h 172"/>
                <a:gd name="T94" fmla="*/ 49 w 120"/>
                <a:gd name="T95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0" h="172">
                  <a:moveTo>
                    <a:pt x="49" y="0"/>
                  </a:moveTo>
                  <a:lnTo>
                    <a:pt x="32" y="21"/>
                  </a:lnTo>
                  <a:lnTo>
                    <a:pt x="47" y="18"/>
                  </a:lnTo>
                  <a:lnTo>
                    <a:pt x="64" y="18"/>
                  </a:lnTo>
                  <a:lnTo>
                    <a:pt x="60" y="34"/>
                  </a:lnTo>
                  <a:lnTo>
                    <a:pt x="46" y="51"/>
                  </a:lnTo>
                  <a:lnTo>
                    <a:pt x="62" y="53"/>
                  </a:lnTo>
                  <a:lnTo>
                    <a:pt x="63" y="55"/>
                  </a:lnTo>
                  <a:lnTo>
                    <a:pt x="76" y="78"/>
                  </a:lnTo>
                  <a:lnTo>
                    <a:pt x="87" y="82"/>
                  </a:lnTo>
                  <a:lnTo>
                    <a:pt x="96" y="104"/>
                  </a:lnTo>
                  <a:lnTo>
                    <a:pt x="101" y="112"/>
                  </a:lnTo>
                  <a:lnTo>
                    <a:pt x="120" y="116"/>
                  </a:lnTo>
                  <a:lnTo>
                    <a:pt x="118" y="129"/>
                  </a:lnTo>
                  <a:lnTo>
                    <a:pt x="110" y="135"/>
                  </a:lnTo>
                  <a:lnTo>
                    <a:pt x="116" y="145"/>
                  </a:lnTo>
                  <a:lnTo>
                    <a:pt x="102" y="155"/>
                  </a:lnTo>
                  <a:lnTo>
                    <a:pt x="81" y="155"/>
                  </a:lnTo>
                  <a:lnTo>
                    <a:pt x="54" y="161"/>
                  </a:lnTo>
                  <a:lnTo>
                    <a:pt x="46" y="157"/>
                  </a:lnTo>
                  <a:lnTo>
                    <a:pt x="36" y="166"/>
                  </a:lnTo>
                  <a:lnTo>
                    <a:pt x="21" y="164"/>
                  </a:lnTo>
                  <a:lnTo>
                    <a:pt x="10" y="172"/>
                  </a:lnTo>
                  <a:lnTo>
                    <a:pt x="1" y="168"/>
                  </a:lnTo>
                  <a:lnTo>
                    <a:pt x="25" y="147"/>
                  </a:lnTo>
                  <a:lnTo>
                    <a:pt x="39" y="142"/>
                  </a:lnTo>
                  <a:lnTo>
                    <a:pt x="39" y="142"/>
                  </a:lnTo>
                  <a:lnTo>
                    <a:pt x="15" y="139"/>
                  </a:lnTo>
                  <a:lnTo>
                    <a:pt x="11" y="131"/>
                  </a:lnTo>
                  <a:lnTo>
                    <a:pt x="27" y="125"/>
                  </a:lnTo>
                  <a:lnTo>
                    <a:pt x="19" y="114"/>
                  </a:lnTo>
                  <a:lnTo>
                    <a:pt x="22" y="101"/>
                  </a:lnTo>
                  <a:lnTo>
                    <a:pt x="45" y="102"/>
                  </a:lnTo>
                  <a:lnTo>
                    <a:pt x="45" y="102"/>
                  </a:lnTo>
                  <a:lnTo>
                    <a:pt x="48" y="91"/>
                  </a:lnTo>
                  <a:lnTo>
                    <a:pt x="38" y="79"/>
                  </a:lnTo>
                  <a:lnTo>
                    <a:pt x="37" y="79"/>
                  </a:lnTo>
                  <a:lnTo>
                    <a:pt x="19" y="75"/>
                  </a:lnTo>
                  <a:lnTo>
                    <a:pt x="15" y="70"/>
                  </a:lnTo>
                  <a:lnTo>
                    <a:pt x="21" y="61"/>
                  </a:lnTo>
                  <a:lnTo>
                    <a:pt x="16" y="55"/>
                  </a:lnTo>
                  <a:lnTo>
                    <a:pt x="8" y="65"/>
                  </a:lnTo>
                  <a:lnTo>
                    <a:pt x="8" y="46"/>
                  </a:lnTo>
                  <a:lnTo>
                    <a:pt x="0" y="36"/>
                  </a:lnTo>
                  <a:lnTo>
                    <a:pt x="7" y="15"/>
                  </a:lnTo>
                  <a:lnTo>
                    <a:pt x="19" y="0"/>
                  </a:lnTo>
                  <a:lnTo>
                    <a:pt x="31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0" name="Freeform 289"/>
            <p:cNvSpPr>
              <a:spLocks/>
            </p:cNvSpPr>
            <p:nvPr/>
          </p:nvSpPr>
          <p:spPr bwMode="auto">
            <a:xfrm>
              <a:off x="6546336" y="2769049"/>
              <a:ext cx="231941" cy="100508"/>
            </a:xfrm>
            <a:custGeom>
              <a:avLst/>
              <a:gdLst>
                <a:gd name="T0" fmla="*/ 33 w 120"/>
                <a:gd name="T1" fmla="*/ 42 h 52"/>
                <a:gd name="T2" fmla="*/ 34 w 120"/>
                <a:gd name="T3" fmla="*/ 33 h 52"/>
                <a:gd name="T4" fmla="*/ 28 w 120"/>
                <a:gd name="T5" fmla="*/ 19 h 52"/>
                <a:gd name="T6" fmla="*/ 17 w 120"/>
                <a:gd name="T7" fmla="*/ 11 h 52"/>
                <a:gd name="T8" fmla="*/ 7 w 120"/>
                <a:gd name="T9" fmla="*/ 9 h 52"/>
                <a:gd name="T10" fmla="*/ 0 w 120"/>
                <a:gd name="T11" fmla="*/ 3 h 52"/>
                <a:gd name="T12" fmla="*/ 1 w 120"/>
                <a:gd name="T13" fmla="*/ 0 h 52"/>
                <a:gd name="T14" fmla="*/ 16 w 120"/>
                <a:gd name="T15" fmla="*/ 4 h 52"/>
                <a:gd name="T16" fmla="*/ 41 w 120"/>
                <a:gd name="T17" fmla="*/ 7 h 52"/>
                <a:gd name="T18" fmla="*/ 66 w 120"/>
                <a:gd name="T19" fmla="*/ 17 h 52"/>
                <a:gd name="T20" fmla="*/ 69 w 120"/>
                <a:gd name="T21" fmla="*/ 21 h 52"/>
                <a:gd name="T22" fmla="*/ 79 w 120"/>
                <a:gd name="T23" fmla="*/ 18 h 52"/>
                <a:gd name="T24" fmla="*/ 95 w 120"/>
                <a:gd name="T25" fmla="*/ 22 h 52"/>
                <a:gd name="T26" fmla="*/ 102 w 120"/>
                <a:gd name="T27" fmla="*/ 30 h 52"/>
                <a:gd name="T28" fmla="*/ 113 w 120"/>
                <a:gd name="T29" fmla="*/ 35 h 52"/>
                <a:gd name="T30" fmla="*/ 110 w 120"/>
                <a:gd name="T31" fmla="*/ 38 h 52"/>
                <a:gd name="T32" fmla="*/ 120 w 120"/>
                <a:gd name="T33" fmla="*/ 49 h 52"/>
                <a:gd name="T34" fmla="*/ 118 w 120"/>
                <a:gd name="T35" fmla="*/ 52 h 52"/>
                <a:gd name="T36" fmla="*/ 109 w 120"/>
                <a:gd name="T37" fmla="*/ 50 h 52"/>
                <a:gd name="T38" fmla="*/ 95 w 120"/>
                <a:gd name="T39" fmla="*/ 44 h 52"/>
                <a:gd name="T40" fmla="*/ 92 w 120"/>
                <a:gd name="T41" fmla="*/ 48 h 52"/>
                <a:gd name="T42" fmla="*/ 69 w 120"/>
                <a:gd name="T43" fmla="*/ 51 h 52"/>
                <a:gd name="T44" fmla="*/ 51 w 120"/>
                <a:gd name="T45" fmla="*/ 41 h 52"/>
                <a:gd name="T46" fmla="*/ 33 w 120"/>
                <a:gd name="T47" fmla="*/ 4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0" h="52">
                  <a:moveTo>
                    <a:pt x="33" y="42"/>
                  </a:moveTo>
                  <a:lnTo>
                    <a:pt x="34" y="33"/>
                  </a:lnTo>
                  <a:lnTo>
                    <a:pt x="28" y="19"/>
                  </a:lnTo>
                  <a:lnTo>
                    <a:pt x="17" y="11"/>
                  </a:lnTo>
                  <a:lnTo>
                    <a:pt x="7" y="9"/>
                  </a:lnTo>
                  <a:lnTo>
                    <a:pt x="0" y="3"/>
                  </a:lnTo>
                  <a:lnTo>
                    <a:pt x="1" y="0"/>
                  </a:lnTo>
                  <a:lnTo>
                    <a:pt x="16" y="4"/>
                  </a:lnTo>
                  <a:lnTo>
                    <a:pt x="41" y="7"/>
                  </a:lnTo>
                  <a:lnTo>
                    <a:pt x="66" y="17"/>
                  </a:lnTo>
                  <a:lnTo>
                    <a:pt x="69" y="21"/>
                  </a:lnTo>
                  <a:lnTo>
                    <a:pt x="79" y="18"/>
                  </a:lnTo>
                  <a:lnTo>
                    <a:pt x="95" y="22"/>
                  </a:lnTo>
                  <a:lnTo>
                    <a:pt x="102" y="30"/>
                  </a:lnTo>
                  <a:lnTo>
                    <a:pt x="113" y="35"/>
                  </a:lnTo>
                  <a:lnTo>
                    <a:pt x="110" y="38"/>
                  </a:lnTo>
                  <a:lnTo>
                    <a:pt x="120" y="49"/>
                  </a:lnTo>
                  <a:lnTo>
                    <a:pt x="118" y="52"/>
                  </a:lnTo>
                  <a:lnTo>
                    <a:pt x="109" y="50"/>
                  </a:lnTo>
                  <a:lnTo>
                    <a:pt x="95" y="44"/>
                  </a:lnTo>
                  <a:lnTo>
                    <a:pt x="92" y="48"/>
                  </a:lnTo>
                  <a:lnTo>
                    <a:pt x="69" y="51"/>
                  </a:lnTo>
                  <a:lnTo>
                    <a:pt x="51" y="41"/>
                  </a:lnTo>
                  <a:lnTo>
                    <a:pt x="33" y="4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1" name="Freeform 290"/>
            <p:cNvSpPr>
              <a:spLocks/>
            </p:cNvSpPr>
            <p:nvPr/>
          </p:nvSpPr>
          <p:spPr bwMode="auto">
            <a:xfrm>
              <a:off x="5146956" y="4069854"/>
              <a:ext cx="152695" cy="255136"/>
            </a:xfrm>
            <a:custGeom>
              <a:avLst/>
              <a:gdLst>
                <a:gd name="T0" fmla="*/ 79 w 79"/>
                <a:gd name="T1" fmla="*/ 107 h 132"/>
                <a:gd name="T2" fmla="*/ 50 w 79"/>
                <a:gd name="T3" fmla="*/ 119 h 132"/>
                <a:gd name="T4" fmla="*/ 40 w 79"/>
                <a:gd name="T5" fmla="*/ 127 h 132"/>
                <a:gd name="T6" fmla="*/ 23 w 79"/>
                <a:gd name="T7" fmla="*/ 132 h 132"/>
                <a:gd name="T8" fmla="*/ 7 w 79"/>
                <a:gd name="T9" fmla="*/ 127 h 132"/>
                <a:gd name="T10" fmla="*/ 8 w 79"/>
                <a:gd name="T11" fmla="*/ 119 h 132"/>
                <a:gd name="T12" fmla="*/ 0 w 79"/>
                <a:gd name="T13" fmla="*/ 100 h 132"/>
                <a:gd name="T14" fmla="*/ 5 w 79"/>
                <a:gd name="T15" fmla="*/ 77 h 132"/>
                <a:gd name="T16" fmla="*/ 12 w 79"/>
                <a:gd name="T17" fmla="*/ 60 h 132"/>
                <a:gd name="T18" fmla="*/ 8 w 79"/>
                <a:gd name="T19" fmla="*/ 30 h 132"/>
                <a:gd name="T20" fmla="*/ 5 w 79"/>
                <a:gd name="T21" fmla="*/ 14 h 132"/>
                <a:gd name="T22" fmla="*/ 6 w 79"/>
                <a:gd name="T23" fmla="*/ 3 h 132"/>
                <a:gd name="T24" fmla="*/ 37 w 79"/>
                <a:gd name="T25" fmla="*/ 2 h 132"/>
                <a:gd name="T26" fmla="*/ 45 w 79"/>
                <a:gd name="T27" fmla="*/ 3 h 132"/>
                <a:gd name="T28" fmla="*/ 51 w 79"/>
                <a:gd name="T29" fmla="*/ 0 h 132"/>
                <a:gd name="T30" fmla="*/ 60 w 79"/>
                <a:gd name="T31" fmla="*/ 1 h 132"/>
                <a:gd name="T32" fmla="*/ 58 w 79"/>
                <a:gd name="T33" fmla="*/ 8 h 132"/>
                <a:gd name="T34" fmla="*/ 66 w 79"/>
                <a:gd name="T35" fmla="*/ 19 h 132"/>
                <a:gd name="T36" fmla="*/ 66 w 79"/>
                <a:gd name="T37" fmla="*/ 34 h 132"/>
                <a:gd name="T38" fmla="*/ 68 w 79"/>
                <a:gd name="T39" fmla="*/ 50 h 132"/>
                <a:gd name="T40" fmla="*/ 72 w 79"/>
                <a:gd name="T41" fmla="*/ 58 h 132"/>
                <a:gd name="T42" fmla="*/ 68 w 79"/>
                <a:gd name="T43" fmla="*/ 76 h 132"/>
                <a:gd name="T44" fmla="*/ 70 w 79"/>
                <a:gd name="T45" fmla="*/ 87 h 132"/>
                <a:gd name="T46" fmla="*/ 75 w 79"/>
                <a:gd name="T47" fmla="*/ 100 h 132"/>
                <a:gd name="T48" fmla="*/ 79 w 79"/>
                <a:gd name="T49" fmla="*/ 107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" h="132">
                  <a:moveTo>
                    <a:pt x="79" y="107"/>
                  </a:moveTo>
                  <a:lnTo>
                    <a:pt x="50" y="119"/>
                  </a:lnTo>
                  <a:lnTo>
                    <a:pt x="40" y="127"/>
                  </a:lnTo>
                  <a:lnTo>
                    <a:pt x="23" y="132"/>
                  </a:lnTo>
                  <a:lnTo>
                    <a:pt x="7" y="127"/>
                  </a:lnTo>
                  <a:lnTo>
                    <a:pt x="8" y="119"/>
                  </a:lnTo>
                  <a:lnTo>
                    <a:pt x="0" y="100"/>
                  </a:lnTo>
                  <a:lnTo>
                    <a:pt x="5" y="77"/>
                  </a:lnTo>
                  <a:lnTo>
                    <a:pt x="12" y="60"/>
                  </a:lnTo>
                  <a:lnTo>
                    <a:pt x="8" y="30"/>
                  </a:lnTo>
                  <a:lnTo>
                    <a:pt x="5" y="14"/>
                  </a:lnTo>
                  <a:lnTo>
                    <a:pt x="6" y="3"/>
                  </a:lnTo>
                  <a:lnTo>
                    <a:pt x="37" y="2"/>
                  </a:lnTo>
                  <a:lnTo>
                    <a:pt x="45" y="3"/>
                  </a:lnTo>
                  <a:lnTo>
                    <a:pt x="51" y="0"/>
                  </a:lnTo>
                  <a:lnTo>
                    <a:pt x="60" y="1"/>
                  </a:lnTo>
                  <a:lnTo>
                    <a:pt x="58" y="8"/>
                  </a:lnTo>
                  <a:lnTo>
                    <a:pt x="66" y="19"/>
                  </a:lnTo>
                  <a:lnTo>
                    <a:pt x="66" y="34"/>
                  </a:lnTo>
                  <a:lnTo>
                    <a:pt x="68" y="50"/>
                  </a:lnTo>
                  <a:lnTo>
                    <a:pt x="72" y="58"/>
                  </a:lnTo>
                  <a:lnTo>
                    <a:pt x="68" y="76"/>
                  </a:lnTo>
                  <a:lnTo>
                    <a:pt x="70" y="87"/>
                  </a:lnTo>
                  <a:lnTo>
                    <a:pt x="75" y="100"/>
                  </a:lnTo>
                  <a:lnTo>
                    <a:pt x="79" y="10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2" name="Freeform 291"/>
            <p:cNvSpPr>
              <a:spLocks/>
            </p:cNvSpPr>
            <p:nvPr/>
          </p:nvSpPr>
          <p:spPr bwMode="auto">
            <a:xfrm>
              <a:off x="4727529" y="4009935"/>
              <a:ext cx="257069" cy="212613"/>
            </a:xfrm>
            <a:custGeom>
              <a:avLst/>
              <a:gdLst>
                <a:gd name="T0" fmla="*/ 116 w 133"/>
                <a:gd name="T1" fmla="*/ 101 h 110"/>
                <a:gd name="T2" fmla="*/ 108 w 133"/>
                <a:gd name="T3" fmla="*/ 110 h 110"/>
                <a:gd name="T4" fmla="*/ 105 w 133"/>
                <a:gd name="T5" fmla="*/ 97 h 110"/>
                <a:gd name="T6" fmla="*/ 93 w 133"/>
                <a:gd name="T7" fmla="*/ 86 h 110"/>
                <a:gd name="T8" fmla="*/ 84 w 133"/>
                <a:gd name="T9" fmla="*/ 88 h 110"/>
                <a:gd name="T10" fmla="*/ 81 w 133"/>
                <a:gd name="T11" fmla="*/ 75 h 110"/>
                <a:gd name="T12" fmla="*/ 78 w 133"/>
                <a:gd name="T13" fmla="*/ 60 h 110"/>
                <a:gd name="T14" fmla="*/ 58 w 133"/>
                <a:gd name="T15" fmla="*/ 53 h 110"/>
                <a:gd name="T16" fmla="*/ 49 w 133"/>
                <a:gd name="T17" fmla="*/ 57 h 110"/>
                <a:gd name="T18" fmla="*/ 44 w 133"/>
                <a:gd name="T19" fmla="*/ 67 h 110"/>
                <a:gd name="T20" fmla="*/ 26 w 133"/>
                <a:gd name="T21" fmla="*/ 64 h 110"/>
                <a:gd name="T22" fmla="*/ 14 w 133"/>
                <a:gd name="T23" fmla="*/ 53 h 110"/>
                <a:gd name="T24" fmla="*/ 8 w 133"/>
                <a:gd name="T25" fmla="*/ 40 h 110"/>
                <a:gd name="T26" fmla="*/ 0 w 133"/>
                <a:gd name="T27" fmla="*/ 32 h 110"/>
                <a:gd name="T28" fmla="*/ 14 w 133"/>
                <a:gd name="T29" fmla="*/ 22 h 110"/>
                <a:gd name="T30" fmla="*/ 22 w 133"/>
                <a:gd name="T31" fmla="*/ 19 h 110"/>
                <a:gd name="T32" fmla="*/ 24 w 133"/>
                <a:gd name="T33" fmla="*/ 9 h 110"/>
                <a:gd name="T34" fmla="*/ 26 w 133"/>
                <a:gd name="T35" fmla="*/ 0 h 110"/>
                <a:gd name="T36" fmla="*/ 48 w 133"/>
                <a:gd name="T37" fmla="*/ 5 h 110"/>
                <a:gd name="T38" fmla="*/ 54 w 133"/>
                <a:gd name="T39" fmla="*/ 2 h 110"/>
                <a:gd name="T40" fmla="*/ 66 w 133"/>
                <a:gd name="T41" fmla="*/ 3 h 110"/>
                <a:gd name="T42" fmla="*/ 70 w 133"/>
                <a:gd name="T43" fmla="*/ 10 h 110"/>
                <a:gd name="T44" fmla="*/ 78 w 133"/>
                <a:gd name="T45" fmla="*/ 8 h 110"/>
                <a:gd name="T46" fmla="*/ 91 w 133"/>
                <a:gd name="T47" fmla="*/ 15 h 110"/>
                <a:gd name="T48" fmla="*/ 102 w 133"/>
                <a:gd name="T49" fmla="*/ 8 h 110"/>
                <a:gd name="T50" fmla="*/ 110 w 133"/>
                <a:gd name="T51" fmla="*/ 6 h 110"/>
                <a:gd name="T52" fmla="*/ 116 w 133"/>
                <a:gd name="T53" fmla="*/ 16 h 110"/>
                <a:gd name="T54" fmla="*/ 120 w 133"/>
                <a:gd name="T55" fmla="*/ 30 h 110"/>
                <a:gd name="T56" fmla="*/ 123 w 133"/>
                <a:gd name="T57" fmla="*/ 35 h 110"/>
                <a:gd name="T58" fmla="*/ 124 w 133"/>
                <a:gd name="T59" fmla="*/ 43 h 110"/>
                <a:gd name="T60" fmla="*/ 126 w 133"/>
                <a:gd name="T61" fmla="*/ 51 h 110"/>
                <a:gd name="T62" fmla="*/ 128 w 133"/>
                <a:gd name="T63" fmla="*/ 67 h 110"/>
                <a:gd name="T64" fmla="*/ 126 w 133"/>
                <a:gd name="T65" fmla="*/ 86 h 110"/>
                <a:gd name="T66" fmla="*/ 126 w 133"/>
                <a:gd name="T67" fmla="*/ 93 h 110"/>
                <a:gd name="T68" fmla="*/ 122 w 133"/>
                <a:gd name="T69" fmla="*/ 10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3" h="110">
                  <a:moveTo>
                    <a:pt x="122" y="102"/>
                  </a:moveTo>
                  <a:lnTo>
                    <a:pt x="116" y="101"/>
                  </a:lnTo>
                  <a:lnTo>
                    <a:pt x="113" y="110"/>
                  </a:lnTo>
                  <a:lnTo>
                    <a:pt x="108" y="110"/>
                  </a:lnTo>
                  <a:lnTo>
                    <a:pt x="104" y="105"/>
                  </a:lnTo>
                  <a:lnTo>
                    <a:pt x="105" y="97"/>
                  </a:lnTo>
                  <a:lnTo>
                    <a:pt x="98" y="84"/>
                  </a:lnTo>
                  <a:lnTo>
                    <a:pt x="93" y="86"/>
                  </a:lnTo>
                  <a:lnTo>
                    <a:pt x="89" y="87"/>
                  </a:lnTo>
                  <a:lnTo>
                    <a:pt x="84" y="88"/>
                  </a:lnTo>
                  <a:lnTo>
                    <a:pt x="84" y="80"/>
                  </a:lnTo>
                  <a:lnTo>
                    <a:pt x="81" y="75"/>
                  </a:lnTo>
                  <a:lnTo>
                    <a:pt x="82" y="69"/>
                  </a:lnTo>
                  <a:lnTo>
                    <a:pt x="78" y="60"/>
                  </a:lnTo>
                  <a:lnTo>
                    <a:pt x="73" y="53"/>
                  </a:lnTo>
                  <a:lnTo>
                    <a:pt x="58" y="53"/>
                  </a:lnTo>
                  <a:lnTo>
                    <a:pt x="54" y="57"/>
                  </a:lnTo>
                  <a:lnTo>
                    <a:pt x="49" y="57"/>
                  </a:lnTo>
                  <a:lnTo>
                    <a:pt x="46" y="61"/>
                  </a:lnTo>
                  <a:lnTo>
                    <a:pt x="44" y="67"/>
                  </a:lnTo>
                  <a:lnTo>
                    <a:pt x="34" y="76"/>
                  </a:lnTo>
                  <a:lnTo>
                    <a:pt x="26" y="64"/>
                  </a:lnTo>
                  <a:lnTo>
                    <a:pt x="19" y="56"/>
                  </a:lnTo>
                  <a:lnTo>
                    <a:pt x="14" y="53"/>
                  </a:lnTo>
                  <a:lnTo>
                    <a:pt x="10" y="49"/>
                  </a:lnTo>
                  <a:lnTo>
                    <a:pt x="8" y="40"/>
                  </a:lnTo>
                  <a:lnTo>
                    <a:pt x="5" y="35"/>
                  </a:lnTo>
                  <a:lnTo>
                    <a:pt x="0" y="32"/>
                  </a:lnTo>
                  <a:lnTo>
                    <a:pt x="8" y="22"/>
                  </a:lnTo>
                  <a:lnTo>
                    <a:pt x="14" y="22"/>
                  </a:lnTo>
                  <a:lnTo>
                    <a:pt x="18" y="19"/>
                  </a:lnTo>
                  <a:lnTo>
                    <a:pt x="22" y="19"/>
                  </a:lnTo>
                  <a:lnTo>
                    <a:pt x="25" y="16"/>
                  </a:lnTo>
                  <a:lnTo>
                    <a:pt x="24" y="9"/>
                  </a:lnTo>
                  <a:lnTo>
                    <a:pt x="26" y="7"/>
                  </a:lnTo>
                  <a:lnTo>
                    <a:pt x="26" y="0"/>
                  </a:lnTo>
                  <a:lnTo>
                    <a:pt x="35" y="0"/>
                  </a:lnTo>
                  <a:lnTo>
                    <a:pt x="48" y="5"/>
                  </a:lnTo>
                  <a:lnTo>
                    <a:pt x="52" y="5"/>
                  </a:lnTo>
                  <a:lnTo>
                    <a:pt x="54" y="2"/>
                  </a:lnTo>
                  <a:lnTo>
                    <a:pt x="64" y="4"/>
                  </a:lnTo>
                  <a:lnTo>
                    <a:pt x="66" y="3"/>
                  </a:lnTo>
                  <a:lnTo>
                    <a:pt x="67" y="10"/>
                  </a:lnTo>
                  <a:lnTo>
                    <a:pt x="70" y="10"/>
                  </a:lnTo>
                  <a:lnTo>
                    <a:pt x="75" y="8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91" y="15"/>
                  </a:lnTo>
                  <a:lnTo>
                    <a:pt x="96" y="11"/>
                  </a:lnTo>
                  <a:lnTo>
                    <a:pt x="102" y="8"/>
                  </a:lnTo>
                  <a:lnTo>
                    <a:pt x="106" y="5"/>
                  </a:lnTo>
                  <a:lnTo>
                    <a:pt x="110" y="6"/>
                  </a:lnTo>
                  <a:lnTo>
                    <a:pt x="114" y="10"/>
                  </a:lnTo>
                  <a:lnTo>
                    <a:pt x="116" y="16"/>
                  </a:lnTo>
                  <a:lnTo>
                    <a:pt x="123" y="25"/>
                  </a:lnTo>
                  <a:lnTo>
                    <a:pt x="120" y="30"/>
                  </a:lnTo>
                  <a:lnTo>
                    <a:pt x="119" y="37"/>
                  </a:lnTo>
                  <a:lnTo>
                    <a:pt x="123" y="35"/>
                  </a:lnTo>
                  <a:lnTo>
                    <a:pt x="125" y="37"/>
                  </a:lnTo>
                  <a:lnTo>
                    <a:pt x="124" y="43"/>
                  </a:lnTo>
                  <a:lnTo>
                    <a:pt x="130" y="49"/>
                  </a:lnTo>
                  <a:lnTo>
                    <a:pt x="126" y="51"/>
                  </a:lnTo>
                  <a:lnTo>
                    <a:pt x="124" y="58"/>
                  </a:lnTo>
                  <a:lnTo>
                    <a:pt x="128" y="67"/>
                  </a:lnTo>
                  <a:lnTo>
                    <a:pt x="133" y="83"/>
                  </a:lnTo>
                  <a:lnTo>
                    <a:pt x="126" y="86"/>
                  </a:lnTo>
                  <a:lnTo>
                    <a:pt x="124" y="89"/>
                  </a:lnTo>
                  <a:lnTo>
                    <a:pt x="126" y="93"/>
                  </a:lnTo>
                  <a:lnTo>
                    <a:pt x="125" y="102"/>
                  </a:lnTo>
                  <a:lnTo>
                    <a:pt x="122" y="10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3" name="Freeform 292"/>
            <p:cNvSpPr>
              <a:spLocks/>
            </p:cNvSpPr>
            <p:nvPr/>
          </p:nvSpPr>
          <p:spPr bwMode="auto">
            <a:xfrm>
              <a:off x="4667610" y="3957749"/>
              <a:ext cx="106307" cy="30926"/>
            </a:xfrm>
            <a:custGeom>
              <a:avLst/>
              <a:gdLst>
                <a:gd name="T0" fmla="*/ 0 w 55"/>
                <a:gd name="T1" fmla="*/ 15 h 16"/>
                <a:gd name="T2" fmla="*/ 3 w 55"/>
                <a:gd name="T3" fmla="*/ 6 h 16"/>
                <a:gd name="T4" fmla="*/ 23 w 55"/>
                <a:gd name="T5" fmla="*/ 5 h 16"/>
                <a:gd name="T6" fmla="*/ 27 w 55"/>
                <a:gd name="T7" fmla="*/ 0 h 16"/>
                <a:gd name="T8" fmla="*/ 33 w 55"/>
                <a:gd name="T9" fmla="*/ 0 h 16"/>
                <a:gd name="T10" fmla="*/ 40 w 55"/>
                <a:gd name="T11" fmla="*/ 5 h 16"/>
                <a:gd name="T12" fmla="*/ 45 w 55"/>
                <a:gd name="T13" fmla="*/ 5 h 16"/>
                <a:gd name="T14" fmla="*/ 51 w 55"/>
                <a:gd name="T15" fmla="*/ 2 h 16"/>
                <a:gd name="T16" fmla="*/ 55 w 55"/>
                <a:gd name="T17" fmla="*/ 8 h 16"/>
                <a:gd name="T18" fmla="*/ 47 w 55"/>
                <a:gd name="T19" fmla="*/ 13 h 16"/>
                <a:gd name="T20" fmla="*/ 39 w 55"/>
                <a:gd name="T21" fmla="*/ 12 h 16"/>
                <a:gd name="T22" fmla="*/ 31 w 55"/>
                <a:gd name="T23" fmla="*/ 8 h 16"/>
                <a:gd name="T24" fmla="*/ 25 w 55"/>
                <a:gd name="T25" fmla="*/ 13 h 16"/>
                <a:gd name="T26" fmla="*/ 21 w 55"/>
                <a:gd name="T27" fmla="*/ 13 h 16"/>
                <a:gd name="T28" fmla="*/ 17 w 55"/>
                <a:gd name="T29" fmla="*/ 16 h 16"/>
                <a:gd name="T30" fmla="*/ 0 w 55"/>
                <a:gd name="T31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16">
                  <a:moveTo>
                    <a:pt x="0" y="15"/>
                  </a:moveTo>
                  <a:lnTo>
                    <a:pt x="3" y="6"/>
                  </a:lnTo>
                  <a:lnTo>
                    <a:pt x="23" y="5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40" y="5"/>
                  </a:lnTo>
                  <a:lnTo>
                    <a:pt x="45" y="5"/>
                  </a:lnTo>
                  <a:lnTo>
                    <a:pt x="51" y="2"/>
                  </a:lnTo>
                  <a:lnTo>
                    <a:pt x="55" y="8"/>
                  </a:lnTo>
                  <a:lnTo>
                    <a:pt x="47" y="13"/>
                  </a:lnTo>
                  <a:lnTo>
                    <a:pt x="39" y="12"/>
                  </a:lnTo>
                  <a:lnTo>
                    <a:pt x="31" y="8"/>
                  </a:lnTo>
                  <a:lnTo>
                    <a:pt x="25" y="13"/>
                  </a:lnTo>
                  <a:lnTo>
                    <a:pt x="21" y="13"/>
                  </a:lnTo>
                  <a:lnTo>
                    <a:pt x="17" y="16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4" name="Freeform 293"/>
            <p:cNvSpPr>
              <a:spLocks/>
            </p:cNvSpPr>
            <p:nvPr/>
          </p:nvSpPr>
          <p:spPr bwMode="auto">
            <a:xfrm>
              <a:off x="4673409" y="4008003"/>
              <a:ext cx="104374" cy="63785"/>
            </a:xfrm>
            <a:custGeom>
              <a:avLst/>
              <a:gdLst>
                <a:gd name="T0" fmla="*/ 28 w 54"/>
                <a:gd name="T1" fmla="*/ 33 h 33"/>
                <a:gd name="T2" fmla="*/ 18 w 54"/>
                <a:gd name="T3" fmla="*/ 24 h 33"/>
                <a:gd name="T4" fmla="*/ 10 w 54"/>
                <a:gd name="T5" fmla="*/ 23 h 33"/>
                <a:gd name="T6" fmla="*/ 6 w 54"/>
                <a:gd name="T7" fmla="*/ 17 h 33"/>
                <a:gd name="T8" fmla="*/ 6 w 54"/>
                <a:gd name="T9" fmla="*/ 14 h 33"/>
                <a:gd name="T10" fmla="*/ 1 w 54"/>
                <a:gd name="T11" fmla="*/ 10 h 33"/>
                <a:gd name="T12" fmla="*/ 0 w 54"/>
                <a:gd name="T13" fmla="*/ 5 h 33"/>
                <a:gd name="T14" fmla="*/ 10 w 54"/>
                <a:gd name="T15" fmla="*/ 2 h 33"/>
                <a:gd name="T16" fmla="*/ 16 w 54"/>
                <a:gd name="T17" fmla="*/ 2 h 33"/>
                <a:gd name="T18" fmla="*/ 21 w 54"/>
                <a:gd name="T19" fmla="*/ 0 h 33"/>
                <a:gd name="T20" fmla="*/ 54 w 54"/>
                <a:gd name="T21" fmla="*/ 1 h 33"/>
                <a:gd name="T22" fmla="*/ 54 w 54"/>
                <a:gd name="T23" fmla="*/ 8 h 33"/>
                <a:gd name="T24" fmla="*/ 52 w 54"/>
                <a:gd name="T25" fmla="*/ 10 h 33"/>
                <a:gd name="T26" fmla="*/ 53 w 54"/>
                <a:gd name="T27" fmla="*/ 17 h 33"/>
                <a:gd name="T28" fmla="*/ 50 w 54"/>
                <a:gd name="T29" fmla="*/ 20 h 33"/>
                <a:gd name="T30" fmla="*/ 46 w 54"/>
                <a:gd name="T31" fmla="*/ 20 h 33"/>
                <a:gd name="T32" fmla="*/ 42 w 54"/>
                <a:gd name="T33" fmla="*/ 23 h 33"/>
                <a:gd name="T34" fmla="*/ 36 w 54"/>
                <a:gd name="T35" fmla="*/ 23 h 33"/>
                <a:gd name="T36" fmla="*/ 28 w 54"/>
                <a:gd name="T3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33">
                  <a:moveTo>
                    <a:pt x="28" y="33"/>
                  </a:moveTo>
                  <a:lnTo>
                    <a:pt x="18" y="24"/>
                  </a:lnTo>
                  <a:lnTo>
                    <a:pt x="10" y="23"/>
                  </a:lnTo>
                  <a:lnTo>
                    <a:pt x="6" y="17"/>
                  </a:lnTo>
                  <a:lnTo>
                    <a:pt x="6" y="14"/>
                  </a:lnTo>
                  <a:lnTo>
                    <a:pt x="1" y="10"/>
                  </a:lnTo>
                  <a:lnTo>
                    <a:pt x="0" y="5"/>
                  </a:lnTo>
                  <a:lnTo>
                    <a:pt x="10" y="2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54" y="1"/>
                  </a:lnTo>
                  <a:lnTo>
                    <a:pt x="54" y="8"/>
                  </a:lnTo>
                  <a:lnTo>
                    <a:pt x="52" y="10"/>
                  </a:lnTo>
                  <a:lnTo>
                    <a:pt x="53" y="17"/>
                  </a:lnTo>
                  <a:lnTo>
                    <a:pt x="50" y="20"/>
                  </a:lnTo>
                  <a:lnTo>
                    <a:pt x="46" y="20"/>
                  </a:lnTo>
                  <a:lnTo>
                    <a:pt x="42" y="23"/>
                  </a:lnTo>
                  <a:lnTo>
                    <a:pt x="36" y="23"/>
                  </a:lnTo>
                  <a:lnTo>
                    <a:pt x="28" y="3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5" name="Freeform 294"/>
            <p:cNvSpPr>
              <a:spLocks/>
            </p:cNvSpPr>
            <p:nvPr/>
          </p:nvSpPr>
          <p:spPr bwMode="auto">
            <a:xfrm>
              <a:off x="5591510" y="4423566"/>
              <a:ext cx="71516" cy="50254"/>
            </a:xfrm>
            <a:custGeom>
              <a:avLst/>
              <a:gdLst>
                <a:gd name="T0" fmla="*/ 4 w 37"/>
                <a:gd name="T1" fmla="*/ 26 h 26"/>
                <a:gd name="T2" fmla="*/ 0 w 37"/>
                <a:gd name="T3" fmla="*/ 23 h 26"/>
                <a:gd name="T4" fmla="*/ 7 w 37"/>
                <a:gd name="T5" fmla="*/ 0 h 26"/>
                <a:gd name="T6" fmla="*/ 37 w 37"/>
                <a:gd name="T7" fmla="*/ 0 h 26"/>
                <a:gd name="T8" fmla="*/ 37 w 37"/>
                <a:gd name="T9" fmla="*/ 25 h 26"/>
                <a:gd name="T10" fmla="*/ 10 w 37"/>
                <a:gd name="T11" fmla="*/ 25 h 26"/>
                <a:gd name="T12" fmla="*/ 4 w 37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6">
                  <a:moveTo>
                    <a:pt x="4" y="26"/>
                  </a:moveTo>
                  <a:lnTo>
                    <a:pt x="0" y="23"/>
                  </a:lnTo>
                  <a:lnTo>
                    <a:pt x="7" y="0"/>
                  </a:lnTo>
                  <a:lnTo>
                    <a:pt x="37" y="0"/>
                  </a:lnTo>
                  <a:lnTo>
                    <a:pt x="37" y="25"/>
                  </a:lnTo>
                  <a:lnTo>
                    <a:pt x="10" y="25"/>
                  </a:lnTo>
                  <a:lnTo>
                    <a:pt x="4" y="2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6" name="Freeform 295"/>
            <p:cNvSpPr>
              <a:spLocks/>
            </p:cNvSpPr>
            <p:nvPr/>
          </p:nvSpPr>
          <p:spPr bwMode="auto">
            <a:xfrm>
              <a:off x="6047662" y="3082170"/>
              <a:ext cx="92777" cy="30926"/>
            </a:xfrm>
            <a:custGeom>
              <a:avLst/>
              <a:gdLst>
                <a:gd name="T0" fmla="*/ 2 w 48"/>
                <a:gd name="T1" fmla="*/ 0 h 16"/>
                <a:gd name="T2" fmla="*/ 12 w 48"/>
                <a:gd name="T3" fmla="*/ 7 h 16"/>
                <a:gd name="T4" fmla="*/ 25 w 48"/>
                <a:gd name="T5" fmla="*/ 6 h 16"/>
                <a:gd name="T6" fmla="*/ 39 w 48"/>
                <a:gd name="T7" fmla="*/ 7 h 16"/>
                <a:gd name="T8" fmla="*/ 38 w 48"/>
                <a:gd name="T9" fmla="*/ 11 h 16"/>
                <a:gd name="T10" fmla="*/ 48 w 48"/>
                <a:gd name="T11" fmla="*/ 8 h 16"/>
                <a:gd name="T12" fmla="*/ 46 w 48"/>
                <a:gd name="T13" fmla="*/ 14 h 16"/>
                <a:gd name="T14" fmla="*/ 21 w 48"/>
                <a:gd name="T15" fmla="*/ 16 h 16"/>
                <a:gd name="T16" fmla="*/ 21 w 48"/>
                <a:gd name="T17" fmla="*/ 13 h 16"/>
                <a:gd name="T18" fmla="*/ 0 w 48"/>
                <a:gd name="T19" fmla="*/ 9 h 16"/>
                <a:gd name="T20" fmla="*/ 2 w 48"/>
                <a:gd name="T2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16">
                  <a:moveTo>
                    <a:pt x="2" y="0"/>
                  </a:moveTo>
                  <a:lnTo>
                    <a:pt x="12" y="7"/>
                  </a:lnTo>
                  <a:lnTo>
                    <a:pt x="25" y="6"/>
                  </a:lnTo>
                  <a:lnTo>
                    <a:pt x="39" y="7"/>
                  </a:lnTo>
                  <a:lnTo>
                    <a:pt x="38" y="11"/>
                  </a:lnTo>
                  <a:lnTo>
                    <a:pt x="48" y="8"/>
                  </a:lnTo>
                  <a:lnTo>
                    <a:pt x="46" y="14"/>
                  </a:lnTo>
                  <a:lnTo>
                    <a:pt x="21" y="16"/>
                  </a:lnTo>
                  <a:lnTo>
                    <a:pt x="21" y="13"/>
                  </a:lnTo>
                  <a:lnTo>
                    <a:pt x="0" y="9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7" name="Freeform 296"/>
            <p:cNvSpPr>
              <a:spLocks/>
            </p:cNvSpPr>
            <p:nvPr/>
          </p:nvSpPr>
          <p:spPr bwMode="auto">
            <a:xfrm>
              <a:off x="5922027" y="2838631"/>
              <a:ext cx="202949" cy="214546"/>
            </a:xfrm>
            <a:custGeom>
              <a:avLst/>
              <a:gdLst>
                <a:gd name="T0" fmla="*/ 105 w 105"/>
                <a:gd name="T1" fmla="*/ 5 h 111"/>
                <a:gd name="T2" fmla="*/ 101 w 105"/>
                <a:gd name="T3" fmla="*/ 18 h 111"/>
                <a:gd name="T4" fmla="*/ 98 w 105"/>
                <a:gd name="T5" fmla="*/ 20 h 111"/>
                <a:gd name="T6" fmla="*/ 87 w 105"/>
                <a:gd name="T7" fmla="*/ 20 h 111"/>
                <a:gd name="T8" fmla="*/ 78 w 105"/>
                <a:gd name="T9" fmla="*/ 18 h 111"/>
                <a:gd name="T10" fmla="*/ 58 w 105"/>
                <a:gd name="T11" fmla="*/ 23 h 111"/>
                <a:gd name="T12" fmla="*/ 71 w 105"/>
                <a:gd name="T13" fmla="*/ 35 h 111"/>
                <a:gd name="T14" fmla="*/ 63 w 105"/>
                <a:gd name="T15" fmla="*/ 38 h 111"/>
                <a:gd name="T16" fmla="*/ 54 w 105"/>
                <a:gd name="T17" fmla="*/ 38 h 111"/>
                <a:gd name="T18" fmla="*/ 44 w 105"/>
                <a:gd name="T19" fmla="*/ 28 h 111"/>
                <a:gd name="T20" fmla="*/ 41 w 105"/>
                <a:gd name="T21" fmla="*/ 32 h 111"/>
                <a:gd name="T22" fmla="*/ 46 w 105"/>
                <a:gd name="T23" fmla="*/ 44 h 111"/>
                <a:gd name="T24" fmla="*/ 55 w 105"/>
                <a:gd name="T25" fmla="*/ 54 h 111"/>
                <a:gd name="T26" fmla="*/ 49 w 105"/>
                <a:gd name="T27" fmla="*/ 59 h 111"/>
                <a:gd name="T28" fmla="*/ 59 w 105"/>
                <a:gd name="T29" fmla="*/ 68 h 111"/>
                <a:gd name="T30" fmla="*/ 68 w 105"/>
                <a:gd name="T31" fmla="*/ 74 h 111"/>
                <a:gd name="T32" fmla="*/ 70 w 105"/>
                <a:gd name="T33" fmla="*/ 86 h 111"/>
                <a:gd name="T34" fmla="*/ 53 w 105"/>
                <a:gd name="T35" fmla="*/ 80 h 111"/>
                <a:gd name="T36" fmla="*/ 59 w 105"/>
                <a:gd name="T37" fmla="*/ 91 h 111"/>
                <a:gd name="T38" fmla="*/ 49 w 105"/>
                <a:gd name="T39" fmla="*/ 93 h 111"/>
                <a:gd name="T40" fmla="*/ 57 w 105"/>
                <a:gd name="T41" fmla="*/ 111 h 111"/>
                <a:gd name="T42" fmla="*/ 45 w 105"/>
                <a:gd name="T43" fmla="*/ 111 h 111"/>
                <a:gd name="T44" fmla="*/ 30 w 105"/>
                <a:gd name="T45" fmla="*/ 102 h 111"/>
                <a:gd name="T46" fmla="*/ 23 w 105"/>
                <a:gd name="T47" fmla="*/ 86 h 111"/>
                <a:gd name="T48" fmla="*/ 19 w 105"/>
                <a:gd name="T49" fmla="*/ 72 h 111"/>
                <a:gd name="T50" fmla="*/ 11 w 105"/>
                <a:gd name="T51" fmla="*/ 63 h 111"/>
                <a:gd name="T52" fmla="*/ 2 w 105"/>
                <a:gd name="T53" fmla="*/ 51 h 111"/>
                <a:gd name="T54" fmla="*/ 0 w 105"/>
                <a:gd name="T55" fmla="*/ 45 h 111"/>
                <a:gd name="T56" fmla="*/ 7 w 105"/>
                <a:gd name="T57" fmla="*/ 35 h 111"/>
                <a:gd name="T58" fmla="*/ 7 w 105"/>
                <a:gd name="T59" fmla="*/ 28 h 111"/>
                <a:gd name="T60" fmla="*/ 13 w 105"/>
                <a:gd name="T61" fmla="*/ 26 h 111"/>
                <a:gd name="T62" fmla="*/ 13 w 105"/>
                <a:gd name="T63" fmla="*/ 20 h 111"/>
                <a:gd name="T64" fmla="*/ 24 w 105"/>
                <a:gd name="T65" fmla="*/ 18 h 111"/>
                <a:gd name="T66" fmla="*/ 30 w 105"/>
                <a:gd name="T67" fmla="*/ 14 h 111"/>
                <a:gd name="T68" fmla="*/ 39 w 105"/>
                <a:gd name="T69" fmla="*/ 14 h 111"/>
                <a:gd name="T70" fmla="*/ 41 w 105"/>
                <a:gd name="T71" fmla="*/ 10 h 111"/>
                <a:gd name="T72" fmla="*/ 44 w 105"/>
                <a:gd name="T73" fmla="*/ 10 h 111"/>
                <a:gd name="T74" fmla="*/ 57 w 105"/>
                <a:gd name="T75" fmla="*/ 10 h 111"/>
                <a:gd name="T76" fmla="*/ 70 w 105"/>
                <a:gd name="T77" fmla="*/ 5 h 111"/>
                <a:gd name="T78" fmla="*/ 82 w 105"/>
                <a:gd name="T79" fmla="*/ 12 h 111"/>
                <a:gd name="T80" fmla="*/ 97 w 105"/>
                <a:gd name="T81" fmla="*/ 10 h 111"/>
                <a:gd name="T82" fmla="*/ 96 w 105"/>
                <a:gd name="T83" fmla="*/ 0 h 111"/>
                <a:gd name="T84" fmla="*/ 105 w 105"/>
                <a:gd name="T85" fmla="*/ 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111">
                  <a:moveTo>
                    <a:pt x="105" y="5"/>
                  </a:moveTo>
                  <a:lnTo>
                    <a:pt x="101" y="18"/>
                  </a:lnTo>
                  <a:lnTo>
                    <a:pt x="98" y="20"/>
                  </a:lnTo>
                  <a:lnTo>
                    <a:pt x="87" y="20"/>
                  </a:lnTo>
                  <a:lnTo>
                    <a:pt x="78" y="18"/>
                  </a:lnTo>
                  <a:lnTo>
                    <a:pt x="58" y="23"/>
                  </a:lnTo>
                  <a:lnTo>
                    <a:pt x="71" y="35"/>
                  </a:lnTo>
                  <a:lnTo>
                    <a:pt x="63" y="38"/>
                  </a:lnTo>
                  <a:lnTo>
                    <a:pt x="54" y="38"/>
                  </a:lnTo>
                  <a:lnTo>
                    <a:pt x="44" y="28"/>
                  </a:lnTo>
                  <a:lnTo>
                    <a:pt x="41" y="32"/>
                  </a:lnTo>
                  <a:lnTo>
                    <a:pt x="46" y="44"/>
                  </a:lnTo>
                  <a:lnTo>
                    <a:pt x="55" y="54"/>
                  </a:lnTo>
                  <a:lnTo>
                    <a:pt x="49" y="59"/>
                  </a:lnTo>
                  <a:lnTo>
                    <a:pt x="59" y="68"/>
                  </a:lnTo>
                  <a:lnTo>
                    <a:pt x="68" y="74"/>
                  </a:lnTo>
                  <a:lnTo>
                    <a:pt x="70" y="86"/>
                  </a:lnTo>
                  <a:lnTo>
                    <a:pt x="53" y="80"/>
                  </a:lnTo>
                  <a:lnTo>
                    <a:pt x="59" y="91"/>
                  </a:lnTo>
                  <a:lnTo>
                    <a:pt x="49" y="93"/>
                  </a:lnTo>
                  <a:lnTo>
                    <a:pt x="57" y="111"/>
                  </a:lnTo>
                  <a:lnTo>
                    <a:pt x="45" y="111"/>
                  </a:lnTo>
                  <a:lnTo>
                    <a:pt x="30" y="102"/>
                  </a:lnTo>
                  <a:lnTo>
                    <a:pt x="23" y="86"/>
                  </a:lnTo>
                  <a:lnTo>
                    <a:pt x="19" y="72"/>
                  </a:lnTo>
                  <a:lnTo>
                    <a:pt x="11" y="63"/>
                  </a:lnTo>
                  <a:lnTo>
                    <a:pt x="2" y="51"/>
                  </a:lnTo>
                  <a:lnTo>
                    <a:pt x="0" y="45"/>
                  </a:lnTo>
                  <a:lnTo>
                    <a:pt x="7" y="35"/>
                  </a:lnTo>
                  <a:lnTo>
                    <a:pt x="7" y="28"/>
                  </a:lnTo>
                  <a:lnTo>
                    <a:pt x="13" y="26"/>
                  </a:lnTo>
                  <a:lnTo>
                    <a:pt x="13" y="20"/>
                  </a:lnTo>
                  <a:lnTo>
                    <a:pt x="24" y="18"/>
                  </a:lnTo>
                  <a:lnTo>
                    <a:pt x="30" y="14"/>
                  </a:lnTo>
                  <a:lnTo>
                    <a:pt x="39" y="14"/>
                  </a:lnTo>
                  <a:lnTo>
                    <a:pt x="41" y="10"/>
                  </a:lnTo>
                  <a:lnTo>
                    <a:pt x="44" y="10"/>
                  </a:lnTo>
                  <a:lnTo>
                    <a:pt x="57" y="10"/>
                  </a:lnTo>
                  <a:lnTo>
                    <a:pt x="70" y="5"/>
                  </a:lnTo>
                  <a:lnTo>
                    <a:pt x="82" y="12"/>
                  </a:lnTo>
                  <a:lnTo>
                    <a:pt x="97" y="10"/>
                  </a:lnTo>
                  <a:lnTo>
                    <a:pt x="96" y="0"/>
                  </a:lnTo>
                  <a:lnTo>
                    <a:pt x="105" y="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8" name="Freeform 297"/>
            <p:cNvSpPr>
              <a:spLocks/>
            </p:cNvSpPr>
            <p:nvPr/>
          </p:nvSpPr>
          <p:spPr bwMode="auto">
            <a:xfrm>
              <a:off x="3591015" y="1388997"/>
              <a:ext cx="1405179" cy="742213"/>
            </a:xfrm>
            <a:custGeom>
              <a:avLst/>
              <a:gdLst>
                <a:gd name="T0" fmla="*/ 429 w 727"/>
                <a:gd name="T1" fmla="*/ 5 h 384"/>
                <a:gd name="T2" fmla="*/ 571 w 727"/>
                <a:gd name="T3" fmla="*/ 1 h 384"/>
                <a:gd name="T4" fmla="*/ 571 w 727"/>
                <a:gd name="T5" fmla="*/ 16 h 384"/>
                <a:gd name="T6" fmla="*/ 556 w 727"/>
                <a:gd name="T7" fmla="*/ 18 h 384"/>
                <a:gd name="T8" fmla="*/ 618 w 727"/>
                <a:gd name="T9" fmla="*/ 23 h 384"/>
                <a:gd name="T10" fmla="*/ 689 w 727"/>
                <a:gd name="T11" fmla="*/ 20 h 384"/>
                <a:gd name="T12" fmla="*/ 679 w 727"/>
                <a:gd name="T13" fmla="*/ 38 h 384"/>
                <a:gd name="T14" fmla="*/ 662 w 727"/>
                <a:gd name="T15" fmla="*/ 44 h 384"/>
                <a:gd name="T16" fmla="*/ 631 w 727"/>
                <a:gd name="T17" fmla="*/ 79 h 384"/>
                <a:gd name="T18" fmla="*/ 603 w 727"/>
                <a:gd name="T19" fmla="*/ 94 h 384"/>
                <a:gd name="T20" fmla="*/ 610 w 727"/>
                <a:gd name="T21" fmla="*/ 116 h 384"/>
                <a:gd name="T22" fmla="*/ 608 w 727"/>
                <a:gd name="T23" fmla="*/ 138 h 384"/>
                <a:gd name="T24" fmla="*/ 567 w 727"/>
                <a:gd name="T25" fmla="*/ 146 h 384"/>
                <a:gd name="T26" fmla="*/ 555 w 727"/>
                <a:gd name="T27" fmla="*/ 158 h 384"/>
                <a:gd name="T28" fmla="*/ 578 w 727"/>
                <a:gd name="T29" fmla="*/ 176 h 384"/>
                <a:gd name="T30" fmla="*/ 548 w 727"/>
                <a:gd name="T31" fmla="*/ 187 h 384"/>
                <a:gd name="T32" fmla="*/ 518 w 727"/>
                <a:gd name="T33" fmla="*/ 198 h 384"/>
                <a:gd name="T34" fmla="*/ 532 w 727"/>
                <a:gd name="T35" fmla="*/ 214 h 384"/>
                <a:gd name="T36" fmla="*/ 436 w 727"/>
                <a:gd name="T37" fmla="*/ 234 h 384"/>
                <a:gd name="T38" fmla="*/ 362 w 727"/>
                <a:gd name="T39" fmla="*/ 273 h 384"/>
                <a:gd name="T40" fmla="*/ 311 w 727"/>
                <a:gd name="T41" fmla="*/ 282 h 384"/>
                <a:gd name="T42" fmla="*/ 280 w 727"/>
                <a:gd name="T43" fmla="*/ 319 h 384"/>
                <a:gd name="T44" fmla="*/ 241 w 727"/>
                <a:gd name="T45" fmla="*/ 364 h 384"/>
                <a:gd name="T46" fmla="*/ 190 w 727"/>
                <a:gd name="T47" fmla="*/ 369 h 384"/>
                <a:gd name="T48" fmla="*/ 148 w 727"/>
                <a:gd name="T49" fmla="*/ 340 h 384"/>
                <a:gd name="T50" fmla="*/ 136 w 727"/>
                <a:gd name="T51" fmla="*/ 288 h 384"/>
                <a:gd name="T52" fmla="*/ 129 w 727"/>
                <a:gd name="T53" fmla="*/ 251 h 384"/>
                <a:gd name="T54" fmla="*/ 185 w 727"/>
                <a:gd name="T55" fmla="*/ 216 h 384"/>
                <a:gd name="T56" fmla="*/ 167 w 727"/>
                <a:gd name="T57" fmla="*/ 211 h 384"/>
                <a:gd name="T58" fmla="*/ 146 w 727"/>
                <a:gd name="T59" fmla="*/ 196 h 384"/>
                <a:gd name="T60" fmla="*/ 193 w 727"/>
                <a:gd name="T61" fmla="*/ 191 h 384"/>
                <a:gd name="T62" fmla="*/ 153 w 727"/>
                <a:gd name="T63" fmla="*/ 177 h 384"/>
                <a:gd name="T64" fmla="*/ 163 w 727"/>
                <a:gd name="T65" fmla="*/ 151 h 384"/>
                <a:gd name="T66" fmla="*/ 143 w 727"/>
                <a:gd name="T67" fmla="*/ 117 h 384"/>
                <a:gd name="T68" fmla="*/ 96 w 727"/>
                <a:gd name="T69" fmla="*/ 101 h 384"/>
                <a:gd name="T70" fmla="*/ 23 w 727"/>
                <a:gd name="T71" fmla="*/ 98 h 384"/>
                <a:gd name="T72" fmla="*/ 69 w 727"/>
                <a:gd name="T73" fmla="*/ 83 h 384"/>
                <a:gd name="T74" fmla="*/ 7 w 727"/>
                <a:gd name="T75" fmla="*/ 67 h 384"/>
                <a:gd name="T76" fmla="*/ 114 w 727"/>
                <a:gd name="T77" fmla="*/ 49 h 384"/>
                <a:gd name="T78" fmla="*/ 148 w 727"/>
                <a:gd name="T79" fmla="*/ 29 h 384"/>
                <a:gd name="T80" fmla="*/ 195 w 727"/>
                <a:gd name="T81" fmla="*/ 19 h 384"/>
                <a:gd name="T82" fmla="*/ 274 w 727"/>
                <a:gd name="T83" fmla="*/ 21 h 384"/>
                <a:gd name="T84" fmla="*/ 347 w 727"/>
                <a:gd name="T85" fmla="*/ 20 h 384"/>
                <a:gd name="T86" fmla="*/ 350 w 727"/>
                <a:gd name="T87" fmla="*/ 1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27" h="384">
                  <a:moveTo>
                    <a:pt x="350" y="12"/>
                  </a:moveTo>
                  <a:lnTo>
                    <a:pt x="392" y="5"/>
                  </a:lnTo>
                  <a:lnTo>
                    <a:pt x="429" y="5"/>
                  </a:lnTo>
                  <a:lnTo>
                    <a:pt x="446" y="1"/>
                  </a:lnTo>
                  <a:lnTo>
                    <a:pt x="485" y="0"/>
                  </a:lnTo>
                  <a:lnTo>
                    <a:pt x="571" y="1"/>
                  </a:lnTo>
                  <a:lnTo>
                    <a:pt x="636" y="10"/>
                  </a:lnTo>
                  <a:lnTo>
                    <a:pt x="614" y="15"/>
                  </a:lnTo>
                  <a:lnTo>
                    <a:pt x="571" y="16"/>
                  </a:lnTo>
                  <a:lnTo>
                    <a:pt x="511" y="17"/>
                  </a:lnTo>
                  <a:lnTo>
                    <a:pt x="516" y="19"/>
                  </a:lnTo>
                  <a:lnTo>
                    <a:pt x="556" y="18"/>
                  </a:lnTo>
                  <a:lnTo>
                    <a:pt x="588" y="22"/>
                  </a:lnTo>
                  <a:lnTo>
                    <a:pt x="610" y="18"/>
                  </a:lnTo>
                  <a:lnTo>
                    <a:pt x="618" y="23"/>
                  </a:lnTo>
                  <a:lnTo>
                    <a:pt x="604" y="30"/>
                  </a:lnTo>
                  <a:lnTo>
                    <a:pt x="634" y="26"/>
                  </a:lnTo>
                  <a:lnTo>
                    <a:pt x="689" y="20"/>
                  </a:lnTo>
                  <a:lnTo>
                    <a:pt x="722" y="23"/>
                  </a:lnTo>
                  <a:lnTo>
                    <a:pt x="727" y="28"/>
                  </a:lnTo>
                  <a:lnTo>
                    <a:pt x="679" y="38"/>
                  </a:lnTo>
                  <a:lnTo>
                    <a:pt x="672" y="41"/>
                  </a:lnTo>
                  <a:lnTo>
                    <a:pt x="636" y="43"/>
                  </a:lnTo>
                  <a:lnTo>
                    <a:pt x="662" y="44"/>
                  </a:lnTo>
                  <a:lnTo>
                    <a:pt x="646" y="54"/>
                  </a:lnTo>
                  <a:lnTo>
                    <a:pt x="634" y="63"/>
                  </a:lnTo>
                  <a:lnTo>
                    <a:pt x="631" y="79"/>
                  </a:lnTo>
                  <a:lnTo>
                    <a:pt x="643" y="88"/>
                  </a:lnTo>
                  <a:lnTo>
                    <a:pt x="624" y="89"/>
                  </a:lnTo>
                  <a:lnTo>
                    <a:pt x="603" y="94"/>
                  </a:lnTo>
                  <a:lnTo>
                    <a:pt x="624" y="102"/>
                  </a:lnTo>
                  <a:lnTo>
                    <a:pt x="624" y="115"/>
                  </a:lnTo>
                  <a:lnTo>
                    <a:pt x="610" y="116"/>
                  </a:lnTo>
                  <a:lnTo>
                    <a:pt x="623" y="130"/>
                  </a:lnTo>
                  <a:lnTo>
                    <a:pt x="595" y="131"/>
                  </a:lnTo>
                  <a:lnTo>
                    <a:pt x="608" y="138"/>
                  </a:lnTo>
                  <a:lnTo>
                    <a:pt x="603" y="143"/>
                  </a:lnTo>
                  <a:lnTo>
                    <a:pt x="585" y="146"/>
                  </a:lnTo>
                  <a:lnTo>
                    <a:pt x="567" y="146"/>
                  </a:lnTo>
                  <a:lnTo>
                    <a:pt x="580" y="157"/>
                  </a:lnTo>
                  <a:lnTo>
                    <a:pt x="579" y="164"/>
                  </a:lnTo>
                  <a:lnTo>
                    <a:pt x="555" y="158"/>
                  </a:lnTo>
                  <a:lnTo>
                    <a:pt x="548" y="162"/>
                  </a:lnTo>
                  <a:lnTo>
                    <a:pt x="564" y="166"/>
                  </a:lnTo>
                  <a:lnTo>
                    <a:pt x="578" y="176"/>
                  </a:lnTo>
                  <a:lnTo>
                    <a:pt x="580" y="190"/>
                  </a:lnTo>
                  <a:lnTo>
                    <a:pt x="556" y="193"/>
                  </a:lnTo>
                  <a:lnTo>
                    <a:pt x="548" y="187"/>
                  </a:lnTo>
                  <a:lnTo>
                    <a:pt x="534" y="177"/>
                  </a:lnTo>
                  <a:lnTo>
                    <a:pt x="536" y="189"/>
                  </a:lnTo>
                  <a:lnTo>
                    <a:pt x="518" y="198"/>
                  </a:lnTo>
                  <a:lnTo>
                    <a:pt x="553" y="198"/>
                  </a:lnTo>
                  <a:lnTo>
                    <a:pt x="571" y="199"/>
                  </a:lnTo>
                  <a:lnTo>
                    <a:pt x="532" y="214"/>
                  </a:lnTo>
                  <a:lnTo>
                    <a:pt x="492" y="228"/>
                  </a:lnTo>
                  <a:lnTo>
                    <a:pt x="451" y="234"/>
                  </a:lnTo>
                  <a:lnTo>
                    <a:pt x="436" y="234"/>
                  </a:lnTo>
                  <a:lnTo>
                    <a:pt x="420" y="241"/>
                  </a:lnTo>
                  <a:lnTo>
                    <a:pt x="396" y="260"/>
                  </a:lnTo>
                  <a:lnTo>
                    <a:pt x="362" y="273"/>
                  </a:lnTo>
                  <a:lnTo>
                    <a:pt x="353" y="274"/>
                  </a:lnTo>
                  <a:lnTo>
                    <a:pt x="333" y="278"/>
                  </a:lnTo>
                  <a:lnTo>
                    <a:pt x="311" y="282"/>
                  </a:lnTo>
                  <a:lnTo>
                    <a:pt x="295" y="294"/>
                  </a:lnTo>
                  <a:lnTo>
                    <a:pt x="291" y="307"/>
                  </a:lnTo>
                  <a:lnTo>
                    <a:pt x="280" y="319"/>
                  </a:lnTo>
                  <a:lnTo>
                    <a:pt x="251" y="334"/>
                  </a:lnTo>
                  <a:lnTo>
                    <a:pt x="252" y="349"/>
                  </a:lnTo>
                  <a:lnTo>
                    <a:pt x="241" y="364"/>
                  </a:lnTo>
                  <a:lnTo>
                    <a:pt x="227" y="383"/>
                  </a:lnTo>
                  <a:lnTo>
                    <a:pt x="206" y="384"/>
                  </a:lnTo>
                  <a:lnTo>
                    <a:pt x="190" y="369"/>
                  </a:lnTo>
                  <a:lnTo>
                    <a:pt x="161" y="369"/>
                  </a:lnTo>
                  <a:lnTo>
                    <a:pt x="150" y="358"/>
                  </a:lnTo>
                  <a:lnTo>
                    <a:pt x="148" y="340"/>
                  </a:lnTo>
                  <a:lnTo>
                    <a:pt x="133" y="316"/>
                  </a:lnTo>
                  <a:lnTo>
                    <a:pt x="130" y="304"/>
                  </a:lnTo>
                  <a:lnTo>
                    <a:pt x="136" y="288"/>
                  </a:lnTo>
                  <a:lnTo>
                    <a:pt x="124" y="271"/>
                  </a:lnTo>
                  <a:lnTo>
                    <a:pt x="135" y="257"/>
                  </a:lnTo>
                  <a:lnTo>
                    <a:pt x="129" y="251"/>
                  </a:lnTo>
                  <a:lnTo>
                    <a:pt x="153" y="230"/>
                  </a:lnTo>
                  <a:lnTo>
                    <a:pt x="176" y="223"/>
                  </a:lnTo>
                  <a:lnTo>
                    <a:pt x="185" y="216"/>
                  </a:lnTo>
                  <a:lnTo>
                    <a:pt x="194" y="203"/>
                  </a:lnTo>
                  <a:lnTo>
                    <a:pt x="176" y="209"/>
                  </a:lnTo>
                  <a:lnTo>
                    <a:pt x="167" y="211"/>
                  </a:lnTo>
                  <a:lnTo>
                    <a:pt x="154" y="214"/>
                  </a:lnTo>
                  <a:lnTo>
                    <a:pt x="141" y="208"/>
                  </a:lnTo>
                  <a:lnTo>
                    <a:pt x="146" y="196"/>
                  </a:lnTo>
                  <a:lnTo>
                    <a:pt x="156" y="187"/>
                  </a:lnTo>
                  <a:lnTo>
                    <a:pt x="168" y="187"/>
                  </a:lnTo>
                  <a:lnTo>
                    <a:pt x="193" y="191"/>
                  </a:lnTo>
                  <a:lnTo>
                    <a:pt x="176" y="181"/>
                  </a:lnTo>
                  <a:lnTo>
                    <a:pt x="167" y="175"/>
                  </a:lnTo>
                  <a:lnTo>
                    <a:pt x="153" y="177"/>
                  </a:lnTo>
                  <a:lnTo>
                    <a:pt x="145" y="173"/>
                  </a:lnTo>
                  <a:lnTo>
                    <a:pt x="168" y="158"/>
                  </a:lnTo>
                  <a:lnTo>
                    <a:pt x="163" y="151"/>
                  </a:lnTo>
                  <a:lnTo>
                    <a:pt x="160" y="140"/>
                  </a:lnTo>
                  <a:lnTo>
                    <a:pt x="155" y="123"/>
                  </a:lnTo>
                  <a:lnTo>
                    <a:pt x="143" y="117"/>
                  </a:lnTo>
                  <a:lnTo>
                    <a:pt x="148" y="111"/>
                  </a:lnTo>
                  <a:lnTo>
                    <a:pt x="121" y="102"/>
                  </a:lnTo>
                  <a:lnTo>
                    <a:pt x="96" y="101"/>
                  </a:lnTo>
                  <a:lnTo>
                    <a:pt x="63" y="101"/>
                  </a:lnTo>
                  <a:lnTo>
                    <a:pt x="33" y="102"/>
                  </a:lnTo>
                  <a:lnTo>
                    <a:pt x="23" y="98"/>
                  </a:lnTo>
                  <a:lnTo>
                    <a:pt x="10" y="88"/>
                  </a:lnTo>
                  <a:lnTo>
                    <a:pt x="45" y="83"/>
                  </a:lnTo>
                  <a:lnTo>
                    <a:pt x="69" y="83"/>
                  </a:lnTo>
                  <a:lnTo>
                    <a:pt x="21" y="79"/>
                  </a:lnTo>
                  <a:lnTo>
                    <a:pt x="0" y="73"/>
                  </a:lnTo>
                  <a:lnTo>
                    <a:pt x="7" y="67"/>
                  </a:lnTo>
                  <a:lnTo>
                    <a:pt x="57" y="60"/>
                  </a:lnTo>
                  <a:lnTo>
                    <a:pt x="105" y="54"/>
                  </a:lnTo>
                  <a:lnTo>
                    <a:pt x="114" y="49"/>
                  </a:lnTo>
                  <a:lnTo>
                    <a:pt x="87" y="44"/>
                  </a:lnTo>
                  <a:lnTo>
                    <a:pt x="101" y="38"/>
                  </a:lnTo>
                  <a:lnTo>
                    <a:pt x="148" y="29"/>
                  </a:lnTo>
                  <a:lnTo>
                    <a:pt x="166" y="28"/>
                  </a:lnTo>
                  <a:lnTo>
                    <a:pt x="166" y="22"/>
                  </a:lnTo>
                  <a:lnTo>
                    <a:pt x="195" y="19"/>
                  </a:lnTo>
                  <a:lnTo>
                    <a:pt x="231" y="17"/>
                  </a:lnTo>
                  <a:lnTo>
                    <a:pt x="265" y="17"/>
                  </a:lnTo>
                  <a:lnTo>
                    <a:pt x="274" y="21"/>
                  </a:lnTo>
                  <a:lnTo>
                    <a:pt x="309" y="14"/>
                  </a:lnTo>
                  <a:lnTo>
                    <a:pt x="332" y="19"/>
                  </a:lnTo>
                  <a:lnTo>
                    <a:pt x="347" y="20"/>
                  </a:lnTo>
                  <a:lnTo>
                    <a:pt x="367" y="24"/>
                  </a:lnTo>
                  <a:lnTo>
                    <a:pt x="345" y="17"/>
                  </a:lnTo>
                  <a:lnTo>
                    <a:pt x="350" y="1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9" name="Freeform 298"/>
            <p:cNvSpPr>
              <a:spLocks/>
            </p:cNvSpPr>
            <p:nvPr/>
          </p:nvSpPr>
          <p:spPr bwMode="auto">
            <a:xfrm>
              <a:off x="2015745" y="3799256"/>
              <a:ext cx="144964" cy="164292"/>
            </a:xfrm>
            <a:custGeom>
              <a:avLst/>
              <a:gdLst>
                <a:gd name="T0" fmla="*/ 37 w 75"/>
                <a:gd name="T1" fmla="*/ 85 h 85"/>
                <a:gd name="T2" fmla="*/ 28 w 75"/>
                <a:gd name="T3" fmla="*/ 81 h 85"/>
                <a:gd name="T4" fmla="*/ 17 w 75"/>
                <a:gd name="T5" fmla="*/ 81 h 85"/>
                <a:gd name="T6" fmla="*/ 9 w 75"/>
                <a:gd name="T7" fmla="*/ 77 h 85"/>
                <a:gd name="T8" fmla="*/ 0 w 75"/>
                <a:gd name="T9" fmla="*/ 68 h 85"/>
                <a:gd name="T10" fmla="*/ 1 w 75"/>
                <a:gd name="T11" fmla="*/ 62 h 85"/>
                <a:gd name="T12" fmla="*/ 4 w 75"/>
                <a:gd name="T13" fmla="*/ 58 h 85"/>
                <a:gd name="T14" fmla="*/ 2 w 75"/>
                <a:gd name="T15" fmla="*/ 54 h 85"/>
                <a:gd name="T16" fmla="*/ 12 w 75"/>
                <a:gd name="T17" fmla="*/ 37 h 85"/>
                <a:gd name="T18" fmla="*/ 36 w 75"/>
                <a:gd name="T19" fmla="*/ 37 h 85"/>
                <a:gd name="T20" fmla="*/ 37 w 75"/>
                <a:gd name="T21" fmla="*/ 29 h 85"/>
                <a:gd name="T22" fmla="*/ 34 w 75"/>
                <a:gd name="T23" fmla="*/ 28 h 85"/>
                <a:gd name="T24" fmla="*/ 33 w 75"/>
                <a:gd name="T25" fmla="*/ 24 h 85"/>
                <a:gd name="T26" fmla="*/ 27 w 75"/>
                <a:gd name="T27" fmla="*/ 19 h 85"/>
                <a:gd name="T28" fmla="*/ 21 w 75"/>
                <a:gd name="T29" fmla="*/ 12 h 85"/>
                <a:gd name="T30" fmla="*/ 29 w 75"/>
                <a:gd name="T31" fmla="*/ 12 h 85"/>
                <a:gd name="T32" fmla="*/ 30 w 75"/>
                <a:gd name="T33" fmla="*/ 0 h 85"/>
                <a:gd name="T34" fmla="*/ 47 w 75"/>
                <a:gd name="T35" fmla="*/ 0 h 85"/>
                <a:gd name="T36" fmla="*/ 64 w 75"/>
                <a:gd name="T37" fmla="*/ 0 h 85"/>
                <a:gd name="T38" fmla="*/ 62 w 75"/>
                <a:gd name="T39" fmla="*/ 17 h 85"/>
                <a:gd name="T40" fmla="*/ 58 w 75"/>
                <a:gd name="T41" fmla="*/ 40 h 85"/>
                <a:gd name="T42" fmla="*/ 63 w 75"/>
                <a:gd name="T43" fmla="*/ 40 h 85"/>
                <a:gd name="T44" fmla="*/ 69 w 75"/>
                <a:gd name="T45" fmla="*/ 44 h 85"/>
                <a:gd name="T46" fmla="*/ 71 w 75"/>
                <a:gd name="T47" fmla="*/ 41 h 85"/>
                <a:gd name="T48" fmla="*/ 75 w 75"/>
                <a:gd name="T49" fmla="*/ 44 h 85"/>
                <a:gd name="T50" fmla="*/ 66 w 75"/>
                <a:gd name="T51" fmla="*/ 52 h 85"/>
                <a:gd name="T52" fmla="*/ 57 w 75"/>
                <a:gd name="T53" fmla="*/ 58 h 85"/>
                <a:gd name="T54" fmla="*/ 55 w 75"/>
                <a:gd name="T55" fmla="*/ 61 h 85"/>
                <a:gd name="T56" fmla="*/ 56 w 75"/>
                <a:gd name="T57" fmla="*/ 66 h 85"/>
                <a:gd name="T58" fmla="*/ 52 w 75"/>
                <a:gd name="T59" fmla="*/ 71 h 85"/>
                <a:gd name="T60" fmla="*/ 48 w 75"/>
                <a:gd name="T61" fmla="*/ 72 h 85"/>
                <a:gd name="T62" fmla="*/ 49 w 75"/>
                <a:gd name="T63" fmla="*/ 74 h 85"/>
                <a:gd name="T64" fmla="*/ 45 w 75"/>
                <a:gd name="T65" fmla="*/ 77 h 85"/>
                <a:gd name="T66" fmla="*/ 38 w 75"/>
                <a:gd name="T67" fmla="*/ 82 h 85"/>
                <a:gd name="T68" fmla="*/ 37 w 75"/>
                <a:gd name="T6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5" h="85">
                  <a:moveTo>
                    <a:pt x="37" y="85"/>
                  </a:moveTo>
                  <a:lnTo>
                    <a:pt x="28" y="81"/>
                  </a:lnTo>
                  <a:lnTo>
                    <a:pt x="17" y="81"/>
                  </a:lnTo>
                  <a:lnTo>
                    <a:pt x="9" y="77"/>
                  </a:lnTo>
                  <a:lnTo>
                    <a:pt x="0" y="68"/>
                  </a:lnTo>
                  <a:lnTo>
                    <a:pt x="1" y="62"/>
                  </a:lnTo>
                  <a:lnTo>
                    <a:pt x="4" y="58"/>
                  </a:lnTo>
                  <a:lnTo>
                    <a:pt x="2" y="54"/>
                  </a:lnTo>
                  <a:lnTo>
                    <a:pt x="12" y="37"/>
                  </a:lnTo>
                  <a:lnTo>
                    <a:pt x="36" y="37"/>
                  </a:lnTo>
                  <a:lnTo>
                    <a:pt x="37" y="29"/>
                  </a:lnTo>
                  <a:lnTo>
                    <a:pt x="34" y="28"/>
                  </a:lnTo>
                  <a:lnTo>
                    <a:pt x="33" y="24"/>
                  </a:lnTo>
                  <a:lnTo>
                    <a:pt x="27" y="19"/>
                  </a:lnTo>
                  <a:lnTo>
                    <a:pt x="21" y="12"/>
                  </a:lnTo>
                  <a:lnTo>
                    <a:pt x="29" y="12"/>
                  </a:lnTo>
                  <a:lnTo>
                    <a:pt x="30" y="0"/>
                  </a:lnTo>
                  <a:lnTo>
                    <a:pt x="47" y="0"/>
                  </a:lnTo>
                  <a:lnTo>
                    <a:pt x="64" y="0"/>
                  </a:lnTo>
                  <a:lnTo>
                    <a:pt x="62" y="17"/>
                  </a:lnTo>
                  <a:lnTo>
                    <a:pt x="58" y="40"/>
                  </a:lnTo>
                  <a:lnTo>
                    <a:pt x="63" y="40"/>
                  </a:lnTo>
                  <a:lnTo>
                    <a:pt x="69" y="44"/>
                  </a:lnTo>
                  <a:lnTo>
                    <a:pt x="71" y="41"/>
                  </a:lnTo>
                  <a:lnTo>
                    <a:pt x="75" y="44"/>
                  </a:lnTo>
                  <a:lnTo>
                    <a:pt x="66" y="52"/>
                  </a:lnTo>
                  <a:lnTo>
                    <a:pt x="57" y="58"/>
                  </a:lnTo>
                  <a:lnTo>
                    <a:pt x="55" y="61"/>
                  </a:lnTo>
                  <a:lnTo>
                    <a:pt x="56" y="66"/>
                  </a:lnTo>
                  <a:lnTo>
                    <a:pt x="52" y="71"/>
                  </a:lnTo>
                  <a:lnTo>
                    <a:pt x="48" y="72"/>
                  </a:lnTo>
                  <a:lnTo>
                    <a:pt x="49" y="74"/>
                  </a:lnTo>
                  <a:lnTo>
                    <a:pt x="45" y="77"/>
                  </a:lnTo>
                  <a:lnTo>
                    <a:pt x="38" y="82"/>
                  </a:lnTo>
                  <a:lnTo>
                    <a:pt x="37" y="8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0" name="Freeform 299"/>
            <p:cNvSpPr>
              <a:spLocks/>
            </p:cNvSpPr>
            <p:nvPr/>
          </p:nvSpPr>
          <p:spPr bwMode="auto">
            <a:xfrm>
              <a:off x="3084610" y="4180027"/>
              <a:ext cx="170090" cy="284129"/>
            </a:xfrm>
            <a:custGeom>
              <a:avLst/>
              <a:gdLst>
                <a:gd name="T0" fmla="*/ 32 w 88"/>
                <a:gd name="T1" fmla="*/ 0 h 147"/>
                <a:gd name="T2" fmla="*/ 43 w 88"/>
                <a:gd name="T3" fmla="*/ 7 h 147"/>
                <a:gd name="T4" fmla="*/ 54 w 88"/>
                <a:gd name="T5" fmla="*/ 21 h 147"/>
                <a:gd name="T6" fmla="*/ 54 w 88"/>
                <a:gd name="T7" fmla="*/ 32 h 147"/>
                <a:gd name="T8" fmla="*/ 61 w 88"/>
                <a:gd name="T9" fmla="*/ 32 h 147"/>
                <a:gd name="T10" fmla="*/ 71 w 88"/>
                <a:gd name="T11" fmla="*/ 42 h 147"/>
                <a:gd name="T12" fmla="*/ 78 w 88"/>
                <a:gd name="T13" fmla="*/ 49 h 147"/>
                <a:gd name="T14" fmla="*/ 74 w 88"/>
                <a:gd name="T15" fmla="*/ 68 h 147"/>
                <a:gd name="T16" fmla="*/ 63 w 88"/>
                <a:gd name="T17" fmla="*/ 73 h 147"/>
                <a:gd name="T18" fmla="*/ 64 w 88"/>
                <a:gd name="T19" fmla="*/ 78 h 147"/>
                <a:gd name="T20" fmla="*/ 61 w 88"/>
                <a:gd name="T21" fmla="*/ 89 h 147"/>
                <a:gd name="T22" fmla="*/ 68 w 88"/>
                <a:gd name="T23" fmla="*/ 104 h 147"/>
                <a:gd name="T24" fmla="*/ 74 w 88"/>
                <a:gd name="T25" fmla="*/ 104 h 147"/>
                <a:gd name="T26" fmla="*/ 77 w 88"/>
                <a:gd name="T27" fmla="*/ 116 h 147"/>
                <a:gd name="T28" fmla="*/ 88 w 88"/>
                <a:gd name="T29" fmla="*/ 134 h 147"/>
                <a:gd name="T30" fmla="*/ 83 w 88"/>
                <a:gd name="T31" fmla="*/ 135 h 147"/>
                <a:gd name="T32" fmla="*/ 73 w 88"/>
                <a:gd name="T33" fmla="*/ 133 h 147"/>
                <a:gd name="T34" fmla="*/ 67 w 88"/>
                <a:gd name="T35" fmla="*/ 138 h 147"/>
                <a:gd name="T36" fmla="*/ 59 w 88"/>
                <a:gd name="T37" fmla="*/ 142 h 147"/>
                <a:gd name="T38" fmla="*/ 53 w 88"/>
                <a:gd name="T39" fmla="*/ 143 h 147"/>
                <a:gd name="T40" fmla="*/ 51 w 88"/>
                <a:gd name="T41" fmla="*/ 147 h 147"/>
                <a:gd name="T42" fmla="*/ 42 w 88"/>
                <a:gd name="T43" fmla="*/ 146 h 147"/>
                <a:gd name="T44" fmla="*/ 31 w 88"/>
                <a:gd name="T45" fmla="*/ 136 h 147"/>
                <a:gd name="T46" fmla="*/ 29 w 88"/>
                <a:gd name="T47" fmla="*/ 127 h 147"/>
                <a:gd name="T48" fmla="*/ 25 w 88"/>
                <a:gd name="T49" fmla="*/ 116 h 147"/>
                <a:gd name="T50" fmla="*/ 28 w 88"/>
                <a:gd name="T51" fmla="*/ 98 h 147"/>
                <a:gd name="T52" fmla="*/ 33 w 88"/>
                <a:gd name="T53" fmla="*/ 91 h 147"/>
                <a:gd name="T54" fmla="*/ 29 w 88"/>
                <a:gd name="T55" fmla="*/ 82 h 147"/>
                <a:gd name="T56" fmla="*/ 23 w 88"/>
                <a:gd name="T57" fmla="*/ 78 h 147"/>
                <a:gd name="T58" fmla="*/ 25 w 88"/>
                <a:gd name="T59" fmla="*/ 69 h 147"/>
                <a:gd name="T60" fmla="*/ 21 w 88"/>
                <a:gd name="T61" fmla="*/ 64 h 147"/>
                <a:gd name="T62" fmla="*/ 12 w 88"/>
                <a:gd name="T63" fmla="*/ 65 h 147"/>
                <a:gd name="T64" fmla="*/ 0 w 88"/>
                <a:gd name="T65" fmla="*/ 50 h 147"/>
                <a:gd name="T66" fmla="*/ 5 w 88"/>
                <a:gd name="T67" fmla="*/ 44 h 147"/>
                <a:gd name="T68" fmla="*/ 5 w 88"/>
                <a:gd name="T69" fmla="*/ 34 h 147"/>
                <a:gd name="T70" fmla="*/ 16 w 88"/>
                <a:gd name="T71" fmla="*/ 31 h 147"/>
                <a:gd name="T72" fmla="*/ 21 w 88"/>
                <a:gd name="T73" fmla="*/ 27 h 147"/>
                <a:gd name="T74" fmla="*/ 15 w 88"/>
                <a:gd name="T75" fmla="*/ 19 h 147"/>
                <a:gd name="T76" fmla="*/ 17 w 88"/>
                <a:gd name="T77" fmla="*/ 12 h 147"/>
                <a:gd name="T78" fmla="*/ 32 w 88"/>
                <a:gd name="T79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8" h="147">
                  <a:moveTo>
                    <a:pt x="32" y="0"/>
                  </a:moveTo>
                  <a:lnTo>
                    <a:pt x="43" y="7"/>
                  </a:lnTo>
                  <a:lnTo>
                    <a:pt x="54" y="21"/>
                  </a:lnTo>
                  <a:lnTo>
                    <a:pt x="54" y="32"/>
                  </a:lnTo>
                  <a:lnTo>
                    <a:pt x="61" y="32"/>
                  </a:lnTo>
                  <a:lnTo>
                    <a:pt x="71" y="42"/>
                  </a:lnTo>
                  <a:lnTo>
                    <a:pt x="78" y="49"/>
                  </a:lnTo>
                  <a:lnTo>
                    <a:pt x="74" y="68"/>
                  </a:lnTo>
                  <a:lnTo>
                    <a:pt x="63" y="73"/>
                  </a:lnTo>
                  <a:lnTo>
                    <a:pt x="64" y="78"/>
                  </a:lnTo>
                  <a:lnTo>
                    <a:pt x="61" y="89"/>
                  </a:lnTo>
                  <a:lnTo>
                    <a:pt x="68" y="104"/>
                  </a:lnTo>
                  <a:lnTo>
                    <a:pt x="74" y="104"/>
                  </a:lnTo>
                  <a:lnTo>
                    <a:pt x="77" y="116"/>
                  </a:lnTo>
                  <a:lnTo>
                    <a:pt x="88" y="134"/>
                  </a:lnTo>
                  <a:lnTo>
                    <a:pt x="83" y="135"/>
                  </a:lnTo>
                  <a:lnTo>
                    <a:pt x="73" y="133"/>
                  </a:lnTo>
                  <a:lnTo>
                    <a:pt x="67" y="138"/>
                  </a:lnTo>
                  <a:lnTo>
                    <a:pt x="59" y="142"/>
                  </a:lnTo>
                  <a:lnTo>
                    <a:pt x="53" y="143"/>
                  </a:lnTo>
                  <a:lnTo>
                    <a:pt x="51" y="147"/>
                  </a:lnTo>
                  <a:lnTo>
                    <a:pt x="42" y="146"/>
                  </a:lnTo>
                  <a:lnTo>
                    <a:pt x="31" y="136"/>
                  </a:lnTo>
                  <a:lnTo>
                    <a:pt x="29" y="127"/>
                  </a:lnTo>
                  <a:lnTo>
                    <a:pt x="25" y="116"/>
                  </a:lnTo>
                  <a:lnTo>
                    <a:pt x="28" y="98"/>
                  </a:lnTo>
                  <a:lnTo>
                    <a:pt x="33" y="91"/>
                  </a:lnTo>
                  <a:lnTo>
                    <a:pt x="29" y="82"/>
                  </a:lnTo>
                  <a:lnTo>
                    <a:pt x="23" y="78"/>
                  </a:lnTo>
                  <a:lnTo>
                    <a:pt x="25" y="69"/>
                  </a:lnTo>
                  <a:lnTo>
                    <a:pt x="21" y="64"/>
                  </a:lnTo>
                  <a:lnTo>
                    <a:pt x="12" y="65"/>
                  </a:lnTo>
                  <a:lnTo>
                    <a:pt x="0" y="50"/>
                  </a:lnTo>
                  <a:lnTo>
                    <a:pt x="5" y="44"/>
                  </a:lnTo>
                  <a:lnTo>
                    <a:pt x="5" y="34"/>
                  </a:lnTo>
                  <a:lnTo>
                    <a:pt x="16" y="31"/>
                  </a:lnTo>
                  <a:lnTo>
                    <a:pt x="21" y="27"/>
                  </a:lnTo>
                  <a:lnTo>
                    <a:pt x="15" y="19"/>
                  </a:lnTo>
                  <a:lnTo>
                    <a:pt x="17" y="12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1" name="Freeform 300"/>
            <p:cNvSpPr>
              <a:spLocks/>
            </p:cNvSpPr>
            <p:nvPr/>
          </p:nvSpPr>
          <p:spPr bwMode="auto">
            <a:xfrm>
              <a:off x="2116253" y="3872704"/>
              <a:ext cx="220344" cy="121770"/>
            </a:xfrm>
            <a:custGeom>
              <a:avLst/>
              <a:gdLst>
                <a:gd name="T0" fmla="*/ 34 w 114"/>
                <a:gd name="T1" fmla="*/ 63 h 63"/>
                <a:gd name="T2" fmla="*/ 32 w 114"/>
                <a:gd name="T3" fmla="*/ 56 h 63"/>
                <a:gd name="T4" fmla="*/ 27 w 114"/>
                <a:gd name="T5" fmla="*/ 54 h 63"/>
                <a:gd name="T6" fmla="*/ 29 w 114"/>
                <a:gd name="T7" fmla="*/ 46 h 63"/>
                <a:gd name="T8" fmla="*/ 26 w 114"/>
                <a:gd name="T9" fmla="*/ 44 h 63"/>
                <a:gd name="T10" fmla="*/ 23 w 114"/>
                <a:gd name="T11" fmla="*/ 42 h 63"/>
                <a:gd name="T12" fmla="*/ 14 w 114"/>
                <a:gd name="T13" fmla="*/ 45 h 63"/>
                <a:gd name="T14" fmla="*/ 14 w 114"/>
                <a:gd name="T15" fmla="*/ 42 h 63"/>
                <a:gd name="T16" fmla="*/ 9 w 114"/>
                <a:gd name="T17" fmla="*/ 39 h 63"/>
                <a:gd name="T18" fmla="*/ 5 w 114"/>
                <a:gd name="T19" fmla="*/ 34 h 63"/>
                <a:gd name="T20" fmla="*/ 0 w 114"/>
                <a:gd name="T21" fmla="*/ 33 h 63"/>
                <a:gd name="T22" fmla="*/ 4 w 114"/>
                <a:gd name="T23" fmla="*/ 28 h 63"/>
                <a:gd name="T24" fmla="*/ 3 w 114"/>
                <a:gd name="T25" fmla="*/ 23 h 63"/>
                <a:gd name="T26" fmla="*/ 5 w 114"/>
                <a:gd name="T27" fmla="*/ 19 h 63"/>
                <a:gd name="T28" fmla="*/ 14 w 114"/>
                <a:gd name="T29" fmla="*/ 14 h 63"/>
                <a:gd name="T30" fmla="*/ 23 w 114"/>
                <a:gd name="T31" fmla="*/ 6 h 63"/>
                <a:gd name="T32" fmla="*/ 25 w 114"/>
                <a:gd name="T33" fmla="*/ 7 h 63"/>
                <a:gd name="T34" fmla="*/ 30 w 114"/>
                <a:gd name="T35" fmla="*/ 3 h 63"/>
                <a:gd name="T36" fmla="*/ 35 w 114"/>
                <a:gd name="T37" fmla="*/ 2 h 63"/>
                <a:gd name="T38" fmla="*/ 36 w 114"/>
                <a:gd name="T39" fmla="*/ 4 h 63"/>
                <a:gd name="T40" fmla="*/ 39 w 114"/>
                <a:gd name="T41" fmla="*/ 3 h 63"/>
                <a:gd name="T42" fmla="*/ 48 w 114"/>
                <a:gd name="T43" fmla="*/ 5 h 63"/>
                <a:gd name="T44" fmla="*/ 56 w 114"/>
                <a:gd name="T45" fmla="*/ 4 h 63"/>
                <a:gd name="T46" fmla="*/ 62 w 114"/>
                <a:gd name="T47" fmla="*/ 2 h 63"/>
                <a:gd name="T48" fmla="*/ 65 w 114"/>
                <a:gd name="T49" fmla="*/ 0 h 63"/>
                <a:gd name="T50" fmla="*/ 70 w 114"/>
                <a:gd name="T51" fmla="*/ 1 h 63"/>
                <a:gd name="T52" fmla="*/ 74 w 114"/>
                <a:gd name="T53" fmla="*/ 2 h 63"/>
                <a:gd name="T54" fmla="*/ 79 w 114"/>
                <a:gd name="T55" fmla="*/ 2 h 63"/>
                <a:gd name="T56" fmla="*/ 83 w 114"/>
                <a:gd name="T57" fmla="*/ 0 h 63"/>
                <a:gd name="T58" fmla="*/ 91 w 114"/>
                <a:gd name="T59" fmla="*/ 3 h 63"/>
                <a:gd name="T60" fmla="*/ 94 w 114"/>
                <a:gd name="T61" fmla="*/ 3 h 63"/>
                <a:gd name="T62" fmla="*/ 99 w 114"/>
                <a:gd name="T63" fmla="*/ 7 h 63"/>
                <a:gd name="T64" fmla="*/ 104 w 114"/>
                <a:gd name="T65" fmla="*/ 12 h 63"/>
                <a:gd name="T66" fmla="*/ 110 w 114"/>
                <a:gd name="T67" fmla="*/ 15 h 63"/>
                <a:gd name="T68" fmla="*/ 114 w 114"/>
                <a:gd name="T69" fmla="*/ 21 h 63"/>
                <a:gd name="T70" fmla="*/ 108 w 114"/>
                <a:gd name="T71" fmla="*/ 20 h 63"/>
                <a:gd name="T72" fmla="*/ 105 w 114"/>
                <a:gd name="T73" fmla="*/ 23 h 63"/>
                <a:gd name="T74" fmla="*/ 99 w 114"/>
                <a:gd name="T75" fmla="*/ 26 h 63"/>
                <a:gd name="T76" fmla="*/ 94 w 114"/>
                <a:gd name="T77" fmla="*/ 26 h 63"/>
                <a:gd name="T78" fmla="*/ 90 w 114"/>
                <a:gd name="T79" fmla="*/ 29 h 63"/>
                <a:gd name="T80" fmla="*/ 86 w 114"/>
                <a:gd name="T81" fmla="*/ 28 h 63"/>
                <a:gd name="T82" fmla="*/ 84 w 114"/>
                <a:gd name="T83" fmla="*/ 25 h 63"/>
                <a:gd name="T84" fmla="*/ 82 w 114"/>
                <a:gd name="T85" fmla="*/ 25 h 63"/>
                <a:gd name="T86" fmla="*/ 79 w 114"/>
                <a:gd name="T87" fmla="*/ 30 h 63"/>
                <a:gd name="T88" fmla="*/ 77 w 114"/>
                <a:gd name="T89" fmla="*/ 30 h 63"/>
                <a:gd name="T90" fmla="*/ 76 w 114"/>
                <a:gd name="T91" fmla="*/ 34 h 63"/>
                <a:gd name="T92" fmla="*/ 69 w 114"/>
                <a:gd name="T93" fmla="*/ 40 h 63"/>
                <a:gd name="T94" fmla="*/ 66 w 114"/>
                <a:gd name="T95" fmla="*/ 42 h 63"/>
                <a:gd name="T96" fmla="*/ 64 w 114"/>
                <a:gd name="T97" fmla="*/ 45 h 63"/>
                <a:gd name="T98" fmla="*/ 59 w 114"/>
                <a:gd name="T99" fmla="*/ 41 h 63"/>
                <a:gd name="T100" fmla="*/ 54 w 114"/>
                <a:gd name="T101" fmla="*/ 46 h 63"/>
                <a:gd name="T102" fmla="*/ 51 w 114"/>
                <a:gd name="T103" fmla="*/ 46 h 63"/>
                <a:gd name="T104" fmla="*/ 46 w 114"/>
                <a:gd name="T105" fmla="*/ 47 h 63"/>
                <a:gd name="T106" fmla="*/ 46 w 114"/>
                <a:gd name="T107" fmla="*/ 57 h 63"/>
                <a:gd name="T108" fmla="*/ 43 w 114"/>
                <a:gd name="T109" fmla="*/ 57 h 63"/>
                <a:gd name="T110" fmla="*/ 40 w 114"/>
                <a:gd name="T111" fmla="*/ 62 h 63"/>
                <a:gd name="T112" fmla="*/ 34 w 114"/>
                <a:gd name="T1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4" h="63">
                  <a:moveTo>
                    <a:pt x="34" y="63"/>
                  </a:moveTo>
                  <a:lnTo>
                    <a:pt x="32" y="56"/>
                  </a:lnTo>
                  <a:lnTo>
                    <a:pt x="27" y="54"/>
                  </a:lnTo>
                  <a:lnTo>
                    <a:pt x="29" y="46"/>
                  </a:lnTo>
                  <a:lnTo>
                    <a:pt x="26" y="44"/>
                  </a:lnTo>
                  <a:lnTo>
                    <a:pt x="23" y="42"/>
                  </a:lnTo>
                  <a:lnTo>
                    <a:pt x="14" y="45"/>
                  </a:lnTo>
                  <a:lnTo>
                    <a:pt x="14" y="42"/>
                  </a:lnTo>
                  <a:lnTo>
                    <a:pt x="9" y="39"/>
                  </a:lnTo>
                  <a:lnTo>
                    <a:pt x="5" y="34"/>
                  </a:lnTo>
                  <a:lnTo>
                    <a:pt x="0" y="33"/>
                  </a:lnTo>
                  <a:lnTo>
                    <a:pt x="4" y="28"/>
                  </a:lnTo>
                  <a:lnTo>
                    <a:pt x="3" y="23"/>
                  </a:lnTo>
                  <a:lnTo>
                    <a:pt x="5" y="19"/>
                  </a:lnTo>
                  <a:lnTo>
                    <a:pt x="14" y="14"/>
                  </a:lnTo>
                  <a:lnTo>
                    <a:pt x="23" y="6"/>
                  </a:lnTo>
                  <a:lnTo>
                    <a:pt x="25" y="7"/>
                  </a:lnTo>
                  <a:lnTo>
                    <a:pt x="30" y="3"/>
                  </a:lnTo>
                  <a:lnTo>
                    <a:pt x="35" y="2"/>
                  </a:lnTo>
                  <a:lnTo>
                    <a:pt x="36" y="4"/>
                  </a:lnTo>
                  <a:lnTo>
                    <a:pt x="39" y="3"/>
                  </a:lnTo>
                  <a:lnTo>
                    <a:pt x="48" y="5"/>
                  </a:lnTo>
                  <a:lnTo>
                    <a:pt x="56" y="4"/>
                  </a:lnTo>
                  <a:lnTo>
                    <a:pt x="62" y="2"/>
                  </a:lnTo>
                  <a:lnTo>
                    <a:pt x="65" y="0"/>
                  </a:lnTo>
                  <a:lnTo>
                    <a:pt x="70" y="1"/>
                  </a:lnTo>
                  <a:lnTo>
                    <a:pt x="74" y="2"/>
                  </a:lnTo>
                  <a:lnTo>
                    <a:pt x="79" y="2"/>
                  </a:lnTo>
                  <a:lnTo>
                    <a:pt x="83" y="0"/>
                  </a:lnTo>
                  <a:lnTo>
                    <a:pt x="91" y="3"/>
                  </a:lnTo>
                  <a:lnTo>
                    <a:pt x="94" y="3"/>
                  </a:lnTo>
                  <a:lnTo>
                    <a:pt x="99" y="7"/>
                  </a:lnTo>
                  <a:lnTo>
                    <a:pt x="104" y="12"/>
                  </a:lnTo>
                  <a:lnTo>
                    <a:pt x="110" y="15"/>
                  </a:lnTo>
                  <a:lnTo>
                    <a:pt x="114" y="21"/>
                  </a:lnTo>
                  <a:lnTo>
                    <a:pt x="108" y="20"/>
                  </a:lnTo>
                  <a:lnTo>
                    <a:pt x="105" y="23"/>
                  </a:lnTo>
                  <a:lnTo>
                    <a:pt x="99" y="26"/>
                  </a:lnTo>
                  <a:lnTo>
                    <a:pt x="94" y="26"/>
                  </a:lnTo>
                  <a:lnTo>
                    <a:pt x="90" y="29"/>
                  </a:lnTo>
                  <a:lnTo>
                    <a:pt x="86" y="28"/>
                  </a:lnTo>
                  <a:lnTo>
                    <a:pt x="84" y="25"/>
                  </a:lnTo>
                  <a:lnTo>
                    <a:pt x="82" y="25"/>
                  </a:lnTo>
                  <a:lnTo>
                    <a:pt x="79" y="30"/>
                  </a:lnTo>
                  <a:lnTo>
                    <a:pt x="77" y="30"/>
                  </a:lnTo>
                  <a:lnTo>
                    <a:pt x="76" y="34"/>
                  </a:lnTo>
                  <a:lnTo>
                    <a:pt x="69" y="40"/>
                  </a:lnTo>
                  <a:lnTo>
                    <a:pt x="66" y="42"/>
                  </a:lnTo>
                  <a:lnTo>
                    <a:pt x="64" y="45"/>
                  </a:lnTo>
                  <a:lnTo>
                    <a:pt x="59" y="41"/>
                  </a:lnTo>
                  <a:lnTo>
                    <a:pt x="54" y="46"/>
                  </a:lnTo>
                  <a:lnTo>
                    <a:pt x="51" y="46"/>
                  </a:lnTo>
                  <a:lnTo>
                    <a:pt x="46" y="47"/>
                  </a:lnTo>
                  <a:lnTo>
                    <a:pt x="46" y="57"/>
                  </a:lnTo>
                  <a:lnTo>
                    <a:pt x="43" y="57"/>
                  </a:lnTo>
                  <a:lnTo>
                    <a:pt x="40" y="62"/>
                  </a:lnTo>
                  <a:lnTo>
                    <a:pt x="34" y="6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2" name="Freeform 301"/>
            <p:cNvSpPr>
              <a:spLocks/>
            </p:cNvSpPr>
            <p:nvPr/>
          </p:nvSpPr>
          <p:spPr bwMode="auto">
            <a:xfrm>
              <a:off x="5695884" y="2653078"/>
              <a:ext cx="181688" cy="158493"/>
            </a:xfrm>
            <a:custGeom>
              <a:avLst/>
              <a:gdLst>
                <a:gd name="T0" fmla="*/ 343 w 386"/>
                <a:gd name="T1" fmla="*/ 50 h 337"/>
                <a:gd name="T2" fmla="*/ 363 w 386"/>
                <a:gd name="T3" fmla="*/ 82 h 337"/>
                <a:gd name="T4" fmla="*/ 386 w 386"/>
                <a:gd name="T5" fmla="*/ 106 h 337"/>
                <a:gd name="T6" fmla="*/ 363 w 386"/>
                <a:gd name="T7" fmla="*/ 137 h 337"/>
                <a:gd name="T8" fmla="*/ 331 w 386"/>
                <a:gd name="T9" fmla="*/ 119 h 337"/>
                <a:gd name="T10" fmla="*/ 284 w 386"/>
                <a:gd name="T11" fmla="*/ 120 h 337"/>
                <a:gd name="T12" fmla="*/ 225 w 386"/>
                <a:gd name="T13" fmla="*/ 106 h 337"/>
                <a:gd name="T14" fmla="*/ 194 w 386"/>
                <a:gd name="T15" fmla="*/ 108 h 337"/>
                <a:gd name="T16" fmla="*/ 181 w 386"/>
                <a:gd name="T17" fmla="*/ 125 h 337"/>
                <a:gd name="T18" fmla="*/ 155 w 386"/>
                <a:gd name="T19" fmla="*/ 106 h 337"/>
                <a:gd name="T20" fmla="*/ 144 w 386"/>
                <a:gd name="T21" fmla="*/ 141 h 337"/>
                <a:gd name="T22" fmla="*/ 180 w 386"/>
                <a:gd name="T23" fmla="*/ 180 h 337"/>
                <a:gd name="T24" fmla="*/ 196 w 386"/>
                <a:gd name="T25" fmla="*/ 206 h 337"/>
                <a:gd name="T26" fmla="*/ 230 w 386"/>
                <a:gd name="T27" fmla="*/ 237 h 337"/>
                <a:gd name="T28" fmla="*/ 257 w 386"/>
                <a:gd name="T29" fmla="*/ 256 h 337"/>
                <a:gd name="T30" fmla="*/ 286 w 386"/>
                <a:gd name="T31" fmla="*/ 291 h 337"/>
                <a:gd name="T32" fmla="*/ 349 w 386"/>
                <a:gd name="T33" fmla="*/ 323 h 337"/>
                <a:gd name="T34" fmla="*/ 342 w 386"/>
                <a:gd name="T35" fmla="*/ 337 h 337"/>
                <a:gd name="T36" fmla="*/ 276 w 386"/>
                <a:gd name="T37" fmla="*/ 306 h 337"/>
                <a:gd name="T38" fmla="*/ 234 w 386"/>
                <a:gd name="T39" fmla="*/ 276 h 337"/>
                <a:gd name="T40" fmla="*/ 170 w 386"/>
                <a:gd name="T41" fmla="*/ 251 h 337"/>
                <a:gd name="T42" fmla="*/ 108 w 386"/>
                <a:gd name="T43" fmla="*/ 189 h 337"/>
                <a:gd name="T44" fmla="*/ 121 w 386"/>
                <a:gd name="T45" fmla="*/ 183 h 337"/>
                <a:gd name="T46" fmla="*/ 88 w 386"/>
                <a:gd name="T47" fmla="*/ 148 h 337"/>
                <a:gd name="T48" fmla="*/ 85 w 386"/>
                <a:gd name="T49" fmla="*/ 119 h 337"/>
                <a:gd name="T50" fmla="*/ 40 w 386"/>
                <a:gd name="T51" fmla="*/ 106 h 337"/>
                <a:gd name="T52" fmla="*/ 22 w 386"/>
                <a:gd name="T53" fmla="*/ 142 h 337"/>
                <a:gd name="T54" fmla="*/ 0 w 386"/>
                <a:gd name="T55" fmla="*/ 114 h 337"/>
                <a:gd name="T56" fmla="*/ 0 w 386"/>
                <a:gd name="T57" fmla="*/ 85 h 337"/>
                <a:gd name="T58" fmla="*/ 2 w 386"/>
                <a:gd name="T59" fmla="*/ 84 h 337"/>
                <a:gd name="T60" fmla="*/ 49 w 386"/>
                <a:gd name="T61" fmla="*/ 87 h 337"/>
                <a:gd name="T62" fmla="*/ 61 w 386"/>
                <a:gd name="T63" fmla="*/ 72 h 337"/>
                <a:gd name="T64" fmla="*/ 85 w 386"/>
                <a:gd name="T65" fmla="*/ 86 h 337"/>
                <a:gd name="T66" fmla="*/ 111 w 386"/>
                <a:gd name="T67" fmla="*/ 88 h 337"/>
                <a:gd name="T68" fmla="*/ 109 w 386"/>
                <a:gd name="T69" fmla="*/ 64 h 337"/>
                <a:gd name="T70" fmla="*/ 132 w 386"/>
                <a:gd name="T71" fmla="*/ 56 h 337"/>
                <a:gd name="T72" fmla="*/ 136 w 386"/>
                <a:gd name="T73" fmla="*/ 22 h 337"/>
                <a:gd name="T74" fmla="*/ 187 w 386"/>
                <a:gd name="T75" fmla="*/ 0 h 337"/>
                <a:gd name="T76" fmla="*/ 210 w 386"/>
                <a:gd name="T77" fmla="*/ 10 h 337"/>
                <a:gd name="T78" fmla="*/ 263 w 386"/>
                <a:gd name="T79" fmla="*/ 46 h 337"/>
                <a:gd name="T80" fmla="*/ 320 w 386"/>
                <a:gd name="T81" fmla="*/ 62 h 337"/>
                <a:gd name="T82" fmla="*/ 344 w 386"/>
                <a:gd name="T83" fmla="*/ 5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" h="337">
                  <a:moveTo>
                    <a:pt x="343" y="50"/>
                  </a:moveTo>
                  <a:lnTo>
                    <a:pt x="363" y="82"/>
                  </a:lnTo>
                  <a:lnTo>
                    <a:pt x="386" y="106"/>
                  </a:lnTo>
                  <a:lnTo>
                    <a:pt x="363" y="137"/>
                  </a:lnTo>
                  <a:lnTo>
                    <a:pt x="331" y="119"/>
                  </a:lnTo>
                  <a:lnTo>
                    <a:pt x="284" y="120"/>
                  </a:lnTo>
                  <a:lnTo>
                    <a:pt x="225" y="106"/>
                  </a:lnTo>
                  <a:lnTo>
                    <a:pt x="194" y="108"/>
                  </a:lnTo>
                  <a:lnTo>
                    <a:pt x="181" y="125"/>
                  </a:lnTo>
                  <a:lnTo>
                    <a:pt x="155" y="106"/>
                  </a:lnTo>
                  <a:lnTo>
                    <a:pt x="144" y="141"/>
                  </a:lnTo>
                  <a:lnTo>
                    <a:pt x="180" y="180"/>
                  </a:lnTo>
                  <a:lnTo>
                    <a:pt x="196" y="206"/>
                  </a:lnTo>
                  <a:lnTo>
                    <a:pt x="230" y="237"/>
                  </a:lnTo>
                  <a:lnTo>
                    <a:pt x="257" y="256"/>
                  </a:lnTo>
                  <a:lnTo>
                    <a:pt x="286" y="291"/>
                  </a:lnTo>
                  <a:lnTo>
                    <a:pt x="349" y="323"/>
                  </a:lnTo>
                  <a:lnTo>
                    <a:pt x="342" y="337"/>
                  </a:lnTo>
                  <a:lnTo>
                    <a:pt x="276" y="306"/>
                  </a:lnTo>
                  <a:lnTo>
                    <a:pt x="234" y="276"/>
                  </a:lnTo>
                  <a:lnTo>
                    <a:pt x="170" y="251"/>
                  </a:lnTo>
                  <a:lnTo>
                    <a:pt x="108" y="189"/>
                  </a:lnTo>
                  <a:lnTo>
                    <a:pt x="121" y="183"/>
                  </a:lnTo>
                  <a:lnTo>
                    <a:pt x="88" y="148"/>
                  </a:lnTo>
                  <a:lnTo>
                    <a:pt x="85" y="119"/>
                  </a:lnTo>
                  <a:lnTo>
                    <a:pt x="40" y="106"/>
                  </a:lnTo>
                  <a:lnTo>
                    <a:pt x="22" y="142"/>
                  </a:lnTo>
                  <a:lnTo>
                    <a:pt x="0" y="114"/>
                  </a:lnTo>
                  <a:lnTo>
                    <a:pt x="0" y="85"/>
                  </a:lnTo>
                  <a:lnTo>
                    <a:pt x="2" y="84"/>
                  </a:lnTo>
                  <a:lnTo>
                    <a:pt x="49" y="87"/>
                  </a:lnTo>
                  <a:lnTo>
                    <a:pt x="61" y="72"/>
                  </a:lnTo>
                  <a:lnTo>
                    <a:pt x="85" y="86"/>
                  </a:lnTo>
                  <a:lnTo>
                    <a:pt x="111" y="88"/>
                  </a:lnTo>
                  <a:lnTo>
                    <a:pt x="109" y="64"/>
                  </a:lnTo>
                  <a:lnTo>
                    <a:pt x="132" y="56"/>
                  </a:lnTo>
                  <a:lnTo>
                    <a:pt x="136" y="22"/>
                  </a:lnTo>
                  <a:lnTo>
                    <a:pt x="187" y="0"/>
                  </a:lnTo>
                  <a:lnTo>
                    <a:pt x="210" y="10"/>
                  </a:lnTo>
                  <a:lnTo>
                    <a:pt x="263" y="46"/>
                  </a:lnTo>
                  <a:lnTo>
                    <a:pt x="320" y="62"/>
                  </a:lnTo>
                  <a:lnTo>
                    <a:pt x="344" y="50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3" name="Freeform 302"/>
            <p:cNvSpPr>
              <a:spLocks/>
            </p:cNvSpPr>
            <p:nvPr/>
          </p:nvSpPr>
          <p:spPr bwMode="auto">
            <a:xfrm>
              <a:off x="2655518" y="3716143"/>
              <a:ext cx="104374" cy="75382"/>
            </a:xfrm>
            <a:custGeom>
              <a:avLst/>
              <a:gdLst>
                <a:gd name="T0" fmla="*/ 27 w 54"/>
                <a:gd name="T1" fmla="*/ 0 h 39"/>
                <a:gd name="T2" fmla="*/ 38 w 54"/>
                <a:gd name="T3" fmla="*/ 0 h 39"/>
                <a:gd name="T4" fmla="*/ 53 w 54"/>
                <a:gd name="T5" fmla="*/ 4 h 39"/>
                <a:gd name="T6" fmla="*/ 54 w 54"/>
                <a:gd name="T7" fmla="*/ 15 h 39"/>
                <a:gd name="T8" fmla="*/ 51 w 54"/>
                <a:gd name="T9" fmla="*/ 23 h 39"/>
                <a:gd name="T10" fmla="*/ 46 w 54"/>
                <a:gd name="T11" fmla="*/ 27 h 39"/>
                <a:gd name="T12" fmla="*/ 50 w 54"/>
                <a:gd name="T13" fmla="*/ 33 h 39"/>
                <a:gd name="T14" fmla="*/ 49 w 54"/>
                <a:gd name="T15" fmla="*/ 39 h 39"/>
                <a:gd name="T16" fmla="*/ 38 w 54"/>
                <a:gd name="T17" fmla="*/ 35 h 39"/>
                <a:gd name="T18" fmla="*/ 29 w 54"/>
                <a:gd name="T19" fmla="*/ 36 h 39"/>
                <a:gd name="T20" fmla="*/ 18 w 54"/>
                <a:gd name="T21" fmla="*/ 35 h 39"/>
                <a:gd name="T22" fmla="*/ 9 w 54"/>
                <a:gd name="T23" fmla="*/ 39 h 39"/>
                <a:gd name="T24" fmla="*/ 0 w 54"/>
                <a:gd name="T25" fmla="*/ 32 h 39"/>
                <a:gd name="T26" fmla="*/ 3 w 54"/>
                <a:gd name="T27" fmla="*/ 26 h 39"/>
                <a:gd name="T28" fmla="*/ 19 w 54"/>
                <a:gd name="T29" fmla="*/ 29 h 39"/>
                <a:gd name="T30" fmla="*/ 33 w 54"/>
                <a:gd name="T31" fmla="*/ 30 h 39"/>
                <a:gd name="T32" fmla="*/ 39 w 54"/>
                <a:gd name="T33" fmla="*/ 26 h 39"/>
                <a:gd name="T34" fmla="*/ 32 w 54"/>
                <a:gd name="T35" fmla="*/ 17 h 39"/>
                <a:gd name="T36" fmla="*/ 33 w 54"/>
                <a:gd name="T37" fmla="*/ 9 h 39"/>
                <a:gd name="T38" fmla="*/ 22 w 54"/>
                <a:gd name="T39" fmla="*/ 5 h 39"/>
                <a:gd name="T40" fmla="*/ 27 w 54"/>
                <a:gd name="T4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4" h="39">
                  <a:moveTo>
                    <a:pt x="27" y="0"/>
                  </a:moveTo>
                  <a:lnTo>
                    <a:pt x="38" y="0"/>
                  </a:lnTo>
                  <a:lnTo>
                    <a:pt x="53" y="4"/>
                  </a:lnTo>
                  <a:lnTo>
                    <a:pt x="54" y="15"/>
                  </a:lnTo>
                  <a:lnTo>
                    <a:pt x="51" y="23"/>
                  </a:lnTo>
                  <a:lnTo>
                    <a:pt x="46" y="27"/>
                  </a:lnTo>
                  <a:lnTo>
                    <a:pt x="50" y="33"/>
                  </a:lnTo>
                  <a:lnTo>
                    <a:pt x="49" y="39"/>
                  </a:lnTo>
                  <a:lnTo>
                    <a:pt x="38" y="35"/>
                  </a:lnTo>
                  <a:lnTo>
                    <a:pt x="29" y="36"/>
                  </a:lnTo>
                  <a:lnTo>
                    <a:pt x="18" y="35"/>
                  </a:lnTo>
                  <a:lnTo>
                    <a:pt x="9" y="39"/>
                  </a:lnTo>
                  <a:lnTo>
                    <a:pt x="0" y="32"/>
                  </a:lnTo>
                  <a:lnTo>
                    <a:pt x="3" y="26"/>
                  </a:lnTo>
                  <a:lnTo>
                    <a:pt x="19" y="29"/>
                  </a:lnTo>
                  <a:lnTo>
                    <a:pt x="33" y="30"/>
                  </a:lnTo>
                  <a:lnTo>
                    <a:pt x="39" y="26"/>
                  </a:lnTo>
                  <a:lnTo>
                    <a:pt x="32" y="17"/>
                  </a:lnTo>
                  <a:lnTo>
                    <a:pt x="33" y="9"/>
                  </a:lnTo>
                  <a:lnTo>
                    <a:pt x="22" y="5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4" name="Freeform 303"/>
            <p:cNvSpPr>
              <a:spLocks/>
            </p:cNvSpPr>
            <p:nvPr/>
          </p:nvSpPr>
          <p:spPr bwMode="auto">
            <a:xfrm>
              <a:off x="5771265" y="2569966"/>
              <a:ext cx="201016" cy="112105"/>
            </a:xfrm>
            <a:custGeom>
              <a:avLst/>
              <a:gdLst>
                <a:gd name="T0" fmla="*/ 0 w 104"/>
                <a:gd name="T1" fmla="*/ 36 h 58"/>
                <a:gd name="T2" fmla="*/ 5 w 104"/>
                <a:gd name="T3" fmla="*/ 23 h 58"/>
                <a:gd name="T4" fmla="*/ 1 w 104"/>
                <a:gd name="T5" fmla="*/ 18 h 58"/>
                <a:gd name="T6" fmla="*/ 10 w 104"/>
                <a:gd name="T7" fmla="*/ 18 h 58"/>
                <a:gd name="T8" fmla="*/ 11 w 104"/>
                <a:gd name="T9" fmla="*/ 10 h 58"/>
                <a:gd name="T10" fmla="*/ 20 w 104"/>
                <a:gd name="T11" fmla="*/ 15 h 58"/>
                <a:gd name="T12" fmla="*/ 26 w 104"/>
                <a:gd name="T13" fmla="*/ 17 h 58"/>
                <a:gd name="T14" fmla="*/ 39 w 104"/>
                <a:gd name="T15" fmla="*/ 15 h 58"/>
                <a:gd name="T16" fmla="*/ 40 w 104"/>
                <a:gd name="T17" fmla="*/ 11 h 58"/>
                <a:gd name="T18" fmla="*/ 46 w 104"/>
                <a:gd name="T19" fmla="*/ 10 h 58"/>
                <a:gd name="T20" fmla="*/ 54 w 104"/>
                <a:gd name="T21" fmla="*/ 7 h 58"/>
                <a:gd name="T22" fmla="*/ 56 w 104"/>
                <a:gd name="T23" fmla="*/ 8 h 58"/>
                <a:gd name="T24" fmla="*/ 63 w 104"/>
                <a:gd name="T25" fmla="*/ 6 h 58"/>
                <a:gd name="T26" fmla="*/ 66 w 104"/>
                <a:gd name="T27" fmla="*/ 1 h 58"/>
                <a:gd name="T28" fmla="*/ 72 w 104"/>
                <a:gd name="T29" fmla="*/ 0 h 58"/>
                <a:gd name="T30" fmla="*/ 90 w 104"/>
                <a:gd name="T31" fmla="*/ 6 h 58"/>
                <a:gd name="T32" fmla="*/ 93 w 104"/>
                <a:gd name="T33" fmla="*/ 4 h 58"/>
                <a:gd name="T34" fmla="*/ 102 w 104"/>
                <a:gd name="T35" fmla="*/ 9 h 58"/>
                <a:gd name="T36" fmla="*/ 104 w 104"/>
                <a:gd name="T37" fmla="*/ 15 h 58"/>
                <a:gd name="T38" fmla="*/ 95 w 104"/>
                <a:gd name="T39" fmla="*/ 19 h 58"/>
                <a:gd name="T40" fmla="*/ 89 w 104"/>
                <a:gd name="T41" fmla="*/ 33 h 58"/>
                <a:gd name="T42" fmla="*/ 80 w 104"/>
                <a:gd name="T43" fmla="*/ 47 h 58"/>
                <a:gd name="T44" fmla="*/ 67 w 104"/>
                <a:gd name="T45" fmla="*/ 51 h 58"/>
                <a:gd name="T46" fmla="*/ 57 w 104"/>
                <a:gd name="T47" fmla="*/ 50 h 58"/>
                <a:gd name="T48" fmla="*/ 45 w 104"/>
                <a:gd name="T49" fmla="*/ 55 h 58"/>
                <a:gd name="T50" fmla="*/ 39 w 104"/>
                <a:gd name="T51" fmla="*/ 58 h 58"/>
                <a:gd name="T52" fmla="*/ 25 w 104"/>
                <a:gd name="T53" fmla="*/ 54 h 58"/>
                <a:gd name="T54" fmla="*/ 12 w 104"/>
                <a:gd name="T55" fmla="*/ 45 h 58"/>
                <a:gd name="T56" fmla="*/ 7 w 104"/>
                <a:gd name="T57" fmla="*/ 43 h 58"/>
                <a:gd name="T58" fmla="*/ 3 w 104"/>
                <a:gd name="T59" fmla="*/ 36 h 58"/>
                <a:gd name="T60" fmla="*/ 0 w 104"/>
                <a:gd name="T61" fmla="*/ 3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4" h="58">
                  <a:moveTo>
                    <a:pt x="0" y="36"/>
                  </a:moveTo>
                  <a:lnTo>
                    <a:pt x="5" y="23"/>
                  </a:lnTo>
                  <a:lnTo>
                    <a:pt x="1" y="18"/>
                  </a:lnTo>
                  <a:lnTo>
                    <a:pt x="10" y="18"/>
                  </a:lnTo>
                  <a:lnTo>
                    <a:pt x="11" y="10"/>
                  </a:lnTo>
                  <a:lnTo>
                    <a:pt x="20" y="15"/>
                  </a:lnTo>
                  <a:lnTo>
                    <a:pt x="26" y="17"/>
                  </a:lnTo>
                  <a:lnTo>
                    <a:pt x="39" y="15"/>
                  </a:lnTo>
                  <a:lnTo>
                    <a:pt x="40" y="11"/>
                  </a:lnTo>
                  <a:lnTo>
                    <a:pt x="46" y="10"/>
                  </a:lnTo>
                  <a:lnTo>
                    <a:pt x="54" y="7"/>
                  </a:lnTo>
                  <a:lnTo>
                    <a:pt x="56" y="8"/>
                  </a:lnTo>
                  <a:lnTo>
                    <a:pt x="63" y="6"/>
                  </a:lnTo>
                  <a:lnTo>
                    <a:pt x="66" y="1"/>
                  </a:lnTo>
                  <a:lnTo>
                    <a:pt x="72" y="0"/>
                  </a:lnTo>
                  <a:lnTo>
                    <a:pt x="90" y="6"/>
                  </a:lnTo>
                  <a:lnTo>
                    <a:pt x="93" y="4"/>
                  </a:lnTo>
                  <a:lnTo>
                    <a:pt x="102" y="9"/>
                  </a:lnTo>
                  <a:lnTo>
                    <a:pt x="104" y="15"/>
                  </a:lnTo>
                  <a:lnTo>
                    <a:pt x="95" y="19"/>
                  </a:lnTo>
                  <a:lnTo>
                    <a:pt x="89" y="33"/>
                  </a:lnTo>
                  <a:lnTo>
                    <a:pt x="80" y="47"/>
                  </a:lnTo>
                  <a:lnTo>
                    <a:pt x="67" y="51"/>
                  </a:lnTo>
                  <a:lnTo>
                    <a:pt x="57" y="50"/>
                  </a:lnTo>
                  <a:lnTo>
                    <a:pt x="45" y="55"/>
                  </a:lnTo>
                  <a:lnTo>
                    <a:pt x="39" y="58"/>
                  </a:lnTo>
                  <a:lnTo>
                    <a:pt x="25" y="54"/>
                  </a:lnTo>
                  <a:lnTo>
                    <a:pt x="12" y="45"/>
                  </a:lnTo>
                  <a:lnTo>
                    <a:pt x="7" y="43"/>
                  </a:lnTo>
                  <a:lnTo>
                    <a:pt x="3" y="36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5" name="Freeform 304"/>
            <p:cNvSpPr>
              <a:spLocks noEditPoints="1"/>
            </p:cNvSpPr>
            <p:nvPr/>
          </p:nvSpPr>
          <p:spPr bwMode="auto">
            <a:xfrm>
              <a:off x="8641541" y="4295998"/>
              <a:ext cx="1625524" cy="635907"/>
            </a:xfrm>
            <a:custGeom>
              <a:avLst/>
              <a:gdLst>
                <a:gd name="T0" fmla="*/ 552 w 3445"/>
                <a:gd name="T1" fmla="*/ 826 h 1349"/>
                <a:gd name="T2" fmla="*/ 373 w 3445"/>
                <a:gd name="T3" fmla="*/ 522 h 1349"/>
                <a:gd name="T4" fmla="*/ 188 w 3445"/>
                <a:gd name="T5" fmla="*/ 258 h 1349"/>
                <a:gd name="T6" fmla="*/ 0 w 3445"/>
                <a:gd name="T7" fmla="*/ 0 h 1349"/>
                <a:gd name="T8" fmla="*/ 294 w 3445"/>
                <a:gd name="T9" fmla="*/ 161 h 1349"/>
                <a:gd name="T10" fmla="*/ 550 w 3445"/>
                <a:gd name="T11" fmla="*/ 347 h 1349"/>
                <a:gd name="T12" fmla="*/ 664 w 3445"/>
                <a:gd name="T13" fmla="*/ 557 h 1349"/>
                <a:gd name="T14" fmla="*/ 784 w 3445"/>
                <a:gd name="T15" fmla="*/ 673 h 1349"/>
                <a:gd name="T16" fmla="*/ 1707 w 3445"/>
                <a:gd name="T17" fmla="*/ 311 h 1349"/>
                <a:gd name="T18" fmla="*/ 1681 w 3445"/>
                <a:gd name="T19" fmla="*/ 535 h 1349"/>
                <a:gd name="T20" fmla="*/ 1562 w 3445"/>
                <a:gd name="T21" fmla="*/ 778 h 1349"/>
                <a:gd name="T22" fmla="*/ 1357 w 3445"/>
                <a:gd name="T23" fmla="*/ 732 h 1349"/>
                <a:gd name="T24" fmla="*/ 1129 w 3445"/>
                <a:gd name="T25" fmla="*/ 716 h 1349"/>
                <a:gd name="T26" fmla="*/ 1037 w 3445"/>
                <a:gd name="T27" fmla="*/ 431 h 1349"/>
                <a:gd name="T28" fmla="*/ 1154 w 3445"/>
                <a:gd name="T29" fmla="*/ 401 h 1349"/>
                <a:gd name="T30" fmla="*/ 1330 w 3445"/>
                <a:gd name="T31" fmla="*/ 339 h 1349"/>
                <a:gd name="T32" fmla="*/ 1527 w 3445"/>
                <a:gd name="T33" fmla="*/ 197 h 1349"/>
                <a:gd name="T34" fmla="*/ 1662 w 3445"/>
                <a:gd name="T35" fmla="*/ 191 h 1349"/>
                <a:gd name="T36" fmla="*/ 2518 w 3445"/>
                <a:gd name="T37" fmla="*/ 445 h 1349"/>
                <a:gd name="T38" fmla="*/ 2477 w 3445"/>
                <a:gd name="T39" fmla="*/ 543 h 1349"/>
                <a:gd name="T40" fmla="*/ 2463 w 3445"/>
                <a:gd name="T41" fmla="*/ 281 h 1349"/>
                <a:gd name="T42" fmla="*/ 2262 w 3445"/>
                <a:gd name="T43" fmla="*/ 346 h 1349"/>
                <a:gd name="T44" fmla="*/ 1948 w 3445"/>
                <a:gd name="T45" fmla="*/ 434 h 1349"/>
                <a:gd name="T46" fmla="*/ 1979 w 3445"/>
                <a:gd name="T47" fmla="*/ 548 h 1349"/>
                <a:gd name="T48" fmla="*/ 2047 w 3445"/>
                <a:gd name="T49" fmla="*/ 596 h 1349"/>
                <a:gd name="T50" fmla="*/ 2098 w 3445"/>
                <a:gd name="T51" fmla="*/ 865 h 1349"/>
                <a:gd name="T52" fmla="*/ 2065 w 3445"/>
                <a:gd name="T53" fmla="*/ 847 h 1349"/>
                <a:gd name="T54" fmla="*/ 1931 w 3445"/>
                <a:gd name="T55" fmla="*/ 773 h 1349"/>
                <a:gd name="T56" fmla="*/ 1889 w 3445"/>
                <a:gd name="T57" fmla="*/ 937 h 1349"/>
                <a:gd name="T58" fmla="*/ 1826 w 3445"/>
                <a:gd name="T59" fmla="*/ 764 h 1349"/>
                <a:gd name="T60" fmla="*/ 1816 w 3445"/>
                <a:gd name="T61" fmla="*/ 582 h 1349"/>
                <a:gd name="T62" fmla="*/ 1993 w 3445"/>
                <a:gd name="T63" fmla="*/ 380 h 1349"/>
                <a:gd name="T64" fmla="*/ 2262 w 3445"/>
                <a:gd name="T65" fmla="*/ 346 h 1349"/>
                <a:gd name="T66" fmla="*/ 3092 w 3445"/>
                <a:gd name="T67" fmla="*/ 663 h 1349"/>
                <a:gd name="T68" fmla="*/ 3365 w 3445"/>
                <a:gd name="T69" fmla="*/ 672 h 1349"/>
                <a:gd name="T70" fmla="*/ 3353 w 3445"/>
                <a:gd name="T71" fmla="*/ 1173 h 1349"/>
                <a:gd name="T72" fmla="*/ 3200 w 3445"/>
                <a:gd name="T73" fmla="*/ 1114 h 1349"/>
                <a:gd name="T74" fmla="*/ 3062 w 3445"/>
                <a:gd name="T75" fmla="*/ 854 h 1349"/>
                <a:gd name="T76" fmla="*/ 2838 w 3445"/>
                <a:gd name="T77" fmla="*/ 817 h 1349"/>
                <a:gd name="T78" fmla="*/ 2849 w 3445"/>
                <a:gd name="T79" fmla="*/ 676 h 1349"/>
                <a:gd name="T80" fmla="*/ 2758 w 3445"/>
                <a:gd name="T81" fmla="*/ 604 h 1349"/>
                <a:gd name="T82" fmla="*/ 2800 w 3445"/>
                <a:gd name="T83" fmla="*/ 498 h 1349"/>
                <a:gd name="T84" fmla="*/ 2677 w 3445"/>
                <a:gd name="T85" fmla="*/ 795 h 1349"/>
                <a:gd name="T86" fmla="*/ 2458 w 3445"/>
                <a:gd name="T87" fmla="*/ 755 h 1349"/>
                <a:gd name="T88" fmla="*/ 2409 w 3445"/>
                <a:gd name="T89" fmla="*/ 761 h 1349"/>
                <a:gd name="T90" fmla="*/ 2391 w 3445"/>
                <a:gd name="T91" fmla="*/ 733 h 1349"/>
                <a:gd name="T92" fmla="*/ 2914 w 3445"/>
                <a:gd name="T93" fmla="*/ 990 h 1349"/>
                <a:gd name="T94" fmla="*/ 2960 w 3445"/>
                <a:gd name="T95" fmla="*/ 996 h 1349"/>
                <a:gd name="T96" fmla="*/ 1295 w 3445"/>
                <a:gd name="T97" fmla="*/ 1058 h 1349"/>
                <a:gd name="T98" fmla="*/ 1431 w 3445"/>
                <a:gd name="T99" fmla="*/ 1212 h 1349"/>
                <a:gd name="T100" fmla="*/ 1136 w 3445"/>
                <a:gd name="T101" fmla="*/ 1158 h 1349"/>
                <a:gd name="T102" fmla="*/ 830 w 3445"/>
                <a:gd name="T103" fmla="*/ 1093 h 1349"/>
                <a:gd name="T104" fmla="*/ 898 w 3445"/>
                <a:gd name="T105" fmla="*/ 974 h 1349"/>
                <a:gd name="T106" fmla="*/ 2061 w 3445"/>
                <a:gd name="T107" fmla="*/ 1156 h 1349"/>
                <a:gd name="T108" fmla="*/ 1835 w 3445"/>
                <a:gd name="T109" fmla="*/ 1186 h 1349"/>
                <a:gd name="T110" fmla="*/ 2061 w 3445"/>
                <a:gd name="T111" fmla="*/ 1156 h 1349"/>
                <a:gd name="T112" fmla="*/ 1774 w 3445"/>
                <a:gd name="T113" fmla="*/ 1208 h 1349"/>
                <a:gd name="T114" fmla="*/ 1622 w 3445"/>
                <a:gd name="T115" fmla="*/ 1187 h 1349"/>
                <a:gd name="T116" fmla="*/ 2095 w 3445"/>
                <a:gd name="T117" fmla="*/ 1349 h 1349"/>
                <a:gd name="T118" fmla="*/ 2210 w 3445"/>
                <a:gd name="T119" fmla="*/ 1224 h 1349"/>
                <a:gd name="T120" fmla="*/ 1881 w 3445"/>
                <a:gd name="T121" fmla="*/ 1339 h 1349"/>
                <a:gd name="T122" fmla="*/ 1864 w 3445"/>
                <a:gd name="T123" fmla="*/ 129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445" h="1349">
                  <a:moveTo>
                    <a:pt x="789" y="965"/>
                  </a:moveTo>
                  <a:lnTo>
                    <a:pt x="706" y="967"/>
                  </a:lnTo>
                  <a:lnTo>
                    <a:pt x="646" y="895"/>
                  </a:lnTo>
                  <a:lnTo>
                    <a:pt x="552" y="826"/>
                  </a:lnTo>
                  <a:lnTo>
                    <a:pt x="521" y="774"/>
                  </a:lnTo>
                  <a:lnTo>
                    <a:pt x="466" y="705"/>
                  </a:lnTo>
                  <a:lnTo>
                    <a:pt x="429" y="641"/>
                  </a:lnTo>
                  <a:lnTo>
                    <a:pt x="373" y="522"/>
                  </a:lnTo>
                  <a:lnTo>
                    <a:pt x="307" y="451"/>
                  </a:lnTo>
                  <a:lnTo>
                    <a:pt x="285" y="378"/>
                  </a:lnTo>
                  <a:lnTo>
                    <a:pt x="257" y="311"/>
                  </a:lnTo>
                  <a:lnTo>
                    <a:pt x="188" y="258"/>
                  </a:lnTo>
                  <a:lnTo>
                    <a:pt x="147" y="185"/>
                  </a:lnTo>
                  <a:lnTo>
                    <a:pt x="89" y="137"/>
                  </a:lnTo>
                  <a:lnTo>
                    <a:pt x="8" y="43"/>
                  </a:lnTo>
                  <a:lnTo>
                    <a:pt x="0" y="0"/>
                  </a:lnTo>
                  <a:lnTo>
                    <a:pt x="48" y="3"/>
                  </a:lnTo>
                  <a:lnTo>
                    <a:pt x="165" y="20"/>
                  </a:lnTo>
                  <a:lnTo>
                    <a:pt x="234" y="103"/>
                  </a:lnTo>
                  <a:lnTo>
                    <a:pt x="294" y="161"/>
                  </a:lnTo>
                  <a:lnTo>
                    <a:pt x="337" y="196"/>
                  </a:lnTo>
                  <a:lnTo>
                    <a:pt x="410" y="288"/>
                  </a:lnTo>
                  <a:lnTo>
                    <a:pt x="486" y="289"/>
                  </a:lnTo>
                  <a:lnTo>
                    <a:pt x="550" y="347"/>
                  </a:lnTo>
                  <a:lnTo>
                    <a:pt x="594" y="419"/>
                  </a:lnTo>
                  <a:lnTo>
                    <a:pt x="652" y="458"/>
                  </a:lnTo>
                  <a:lnTo>
                    <a:pt x="621" y="527"/>
                  </a:lnTo>
                  <a:lnTo>
                    <a:pt x="664" y="557"/>
                  </a:lnTo>
                  <a:lnTo>
                    <a:pt x="691" y="559"/>
                  </a:lnTo>
                  <a:lnTo>
                    <a:pt x="703" y="618"/>
                  </a:lnTo>
                  <a:lnTo>
                    <a:pt x="729" y="666"/>
                  </a:lnTo>
                  <a:lnTo>
                    <a:pt x="784" y="673"/>
                  </a:lnTo>
                  <a:lnTo>
                    <a:pt x="819" y="727"/>
                  </a:lnTo>
                  <a:lnTo>
                    <a:pt x="797" y="833"/>
                  </a:lnTo>
                  <a:lnTo>
                    <a:pt x="789" y="965"/>
                  </a:lnTo>
                  <a:moveTo>
                    <a:pt x="1707" y="311"/>
                  </a:moveTo>
                  <a:lnTo>
                    <a:pt x="1792" y="390"/>
                  </a:lnTo>
                  <a:lnTo>
                    <a:pt x="1703" y="400"/>
                  </a:lnTo>
                  <a:lnTo>
                    <a:pt x="1678" y="458"/>
                  </a:lnTo>
                  <a:lnTo>
                    <a:pt x="1681" y="535"/>
                  </a:lnTo>
                  <a:lnTo>
                    <a:pt x="1608" y="593"/>
                  </a:lnTo>
                  <a:lnTo>
                    <a:pt x="1605" y="678"/>
                  </a:lnTo>
                  <a:lnTo>
                    <a:pt x="1572" y="808"/>
                  </a:lnTo>
                  <a:lnTo>
                    <a:pt x="1562" y="778"/>
                  </a:lnTo>
                  <a:lnTo>
                    <a:pt x="1475" y="816"/>
                  </a:lnTo>
                  <a:lnTo>
                    <a:pt x="1447" y="764"/>
                  </a:lnTo>
                  <a:lnTo>
                    <a:pt x="1394" y="759"/>
                  </a:lnTo>
                  <a:lnTo>
                    <a:pt x="1357" y="732"/>
                  </a:lnTo>
                  <a:lnTo>
                    <a:pt x="1267" y="763"/>
                  </a:lnTo>
                  <a:lnTo>
                    <a:pt x="1240" y="722"/>
                  </a:lnTo>
                  <a:lnTo>
                    <a:pt x="1191" y="726"/>
                  </a:lnTo>
                  <a:lnTo>
                    <a:pt x="1129" y="716"/>
                  </a:lnTo>
                  <a:lnTo>
                    <a:pt x="1120" y="602"/>
                  </a:lnTo>
                  <a:lnTo>
                    <a:pt x="1083" y="578"/>
                  </a:lnTo>
                  <a:lnTo>
                    <a:pt x="1047" y="506"/>
                  </a:lnTo>
                  <a:lnTo>
                    <a:pt x="1037" y="431"/>
                  </a:lnTo>
                  <a:lnTo>
                    <a:pt x="1045" y="352"/>
                  </a:lnTo>
                  <a:lnTo>
                    <a:pt x="1089" y="296"/>
                  </a:lnTo>
                  <a:lnTo>
                    <a:pt x="1102" y="353"/>
                  </a:lnTo>
                  <a:lnTo>
                    <a:pt x="1154" y="401"/>
                  </a:lnTo>
                  <a:lnTo>
                    <a:pt x="1202" y="383"/>
                  </a:lnTo>
                  <a:lnTo>
                    <a:pt x="1250" y="389"/>
                  </a:lnTo>
                  <a:lnTo>
                    <a:pt x="1294" y="346"/>
                  </a:lnTo>
                  <a:lnTo>
                    <a:pt x="1330" y="339"/>
                  </a:lnTo>
                  <a:lnTo>
                    <a:pt x="1401" y="363"/>
                  </a:lnTo>
                  <a:lnTo>
                    <a:pt x="1463" y="345"/>
                  </a:lnTo>
                  <a:lnTo>
                    <a:pt x="1499" y="226"/>
                  </a:lnTo>
                  <a:lnTo>
                    <a:pt x="1527" y="197"/>
                  </a:lnTo>
                  <a:lnTo>
                    <a:pt x="1550" y="100"/>
                  </a:lnTo>
                  <a:lnTo>
                    <a:pt x="1637" y="100"/>
                  </a:lnTo>
                  <a:lnTo>
                    <a:pt x="1702" y="114"/>
                  </a:lnTo>
                  <a:lnTo>
                    <a:pt x="1662" y="191"/>
                  </a:lnTo>
                  <a:lnTo>
                    <a:pt x="1719" y="272"/>
                  </a:lnTo>
                  <a:lnTo>
                    <a:pt x="1707" y="311"/>
                  </a:lnTo>
                  <a:moveTo>
                    <a:pt x="2521" y="370"/>
                  </a:moveTo>
                  <a:lnTo>
                    <a:pt x="2518" y="445"/>
                  </a:lnTo>
                  <a:lnTo>
                    <a:pt x="2479" y="436"/>
                  </a:lnTo>
                  <a:lnTo>
                    <a:pt x="2468" y="488"/>
                  </a:lnTo>
                  <a:lnTo>
                    <a:pt x="2498" y="533"/>
                  </a:lnTo>
                  <a:lnTo>
                    <a:pt x="2477" y="543"/>
                  </a:lnTo>
                  <a:lnTo>
                    <a:pt x="2447" y="489"/>
                  </a:lnTo>
                  <a:lnTo>
                    <a:pt x="2424" y="380"/>
                  </a:lnTo>
                  <a:lnTo>
                    <a:pt x="2439" y="312"/>
                  </a:lnTo>
                  <a:lnTo>
                    <a:pt x="2463" y="281"/>
                  </a:lnTo>
                  <a:lnTo>
                    <a:pt x="2469" y="328"/>
                  </a:lnTo>
                  <a:lnTo>
                    <a:pt x="2514" y="335"/>
                  </a:lnTo>
                  <a:lnTo>
                    <a:pt x="2521" y="370"/>
                  </a:lnTo>
                  <a:moveTo>
                    <a:pt x="2262" y="346"/>
                  </a:moveTo>
                  <a:lnTo>
                    <a:pt x="2202" y="430"/>
                  </a:lnTo>
                  <a:lnTo>
                    <a:pt x="2145" y="446"/>
                  </a:lnTo>
                  <a:lnTo>
                    <a:pt x="2073" y="430"/>
                  </a:lnTo>
                  <a:lnTo>
                    <a:pt x="1948" y="434"/>
                  </a:lnTo>
                  <a:lnTo>
                    <a:pt x="1882" y="446"/>
                  </a:lnTo>
                  <a:lnTo>
                    <a:pt x="1871" y="511"/>
                  </a:lnTo>
                  <a:lnTo>
                    <a:pt x="1938" y="586"/>
                  </a:lnTo>
                  <a:lnTo>
                    <a:pt x="1979" y="548"/>
                  </a:lnTo>
                  <a:lnTo>
                    <a:pt x="2119" y="519"/>
                  </a:lnTo>
                  <a:lnTo>
                    <a:pt x="2113" y="558"/>
                  </a:lnTo>
                  <a:lnTo>
                    <a:pt x="2080" y="546"/>
                  </a:lnTo>
                  <a:lnTo>
                    <a:pt x="2047" y="596"/>
                  </a:lnTo>
                  <a:lnTo>
                    <a:pt x="1980" y="629"/>
                  </a:lnTo>
                  <a:lnTo>
                    <a:pt x="2049" y="738"/>
                  </a:lnTo>
                  <a:lnTo>
                    <a:pt x="2034" y="767"/>
                  </a:lnTo>
                  <a:lnTo>
                    <a:pt x="2098" y="865"/>
                  </a:lnTo>
                  <a:lnTo>
                    <a:pt x="2095" y="921"/>
                  </a:lnTo>
                  <a:lnTo>
                    <a:pt x="2054" y="946"/>
                  </a:lnTo>
                  <a:lnTo>
                    <a:pt x="2026" y="916"/>
                  </a:lnTo>
                  <a:lnTo>
                    <a:pt x="2065" y="847"/>
                  </a:lnTo>
                  <a:lnTo>
                    <a:pt x="1990" y="880"/>
                  </a:lnTo>
                  <a:lnTo>
                    <a:pt x="1972" y="856"/>
                  </a:lnTo>
                  <a:lnTo>
                    <a:pt x="1983" y="823"/>
                  </a:lnTo>
                  <a:lnTo>
                    <a:pt x="1931" y="773"/>
                  </a:lnTo>
                  <a:lnTo>
                    <a:pt x="1939" y="690"/>
                  </a:lnTo>
                  <a:lnTo>
                    <a:pt x="1888" y="716"/>
                  </a:lnTo>
                  <a:lnTo>
                    <a:pt x="1891" y="815"/>
                  </a:lnTo>
                  <a:lnTo>
                    <a:pt x="1889" y="937"/>
                  </a:lnTo>
                  <a:lnTo>
                    <a:pt x="1841" y="950"/>
                  </a:lnTo>
                  <a:lnTo>
                    <a:pt x="1809" y="925"/>
                  </a:lnTo>
                  <a:lnTo>
                    <a:pt x="1834" y="846"/>
                  </a:lnTo>
                  <a:lnTo>
                    <a:pt x="1826" y="764"/>
                  </a:lnTo>
                  <a:lnTo>
                    <a:pt x="1794" y="763"/>
                  </a:lnTo>
                  <a:lnTo>
                    <a:pt x="1772" y="705"/>
                  </a:lnTo>
                  <a:lnTo>
                    <a:pt x="1805" y="649"/>
                  </a:lnTo>
                  <a:lnTo>
                    <a:pt x="1816" y="582"/>
                  </a:lnTo>
                  <a:lnTo>
                    <a:pt x="1855" y="453"/>
                  </a:lnTo>
                  <a:lnTo>
                    <a:pt x="1871" y="418"/>
                  </a:lnTo>
                  <a:lnTo>
                    <a:pt x="1934" y="355"/>
                  </a:lnTo>
                  <a:lnTo>
                    <a:pt x="1993" y="380"/>
                  </a:lnTo>
                  <a:lnTo>
                    <a:pt x="2088" y="392"/>
                  </a:lnTo>
                  <a:lnTo>
                    <a:pt x="2175" y="388"/>
                  </a:lnTo>
                  <a:lnTo>
                    <a:pt x="2248" y="327"/>
                  </a:lnTo>
                  <a:lnTo>
                    <a:pt x="2262" y="346"/>
                  </a:lnTo>
                  <a:moveTo>
                    <a:pt x="2932" y="565"/>
                  </a:moveTo>
                  <a:lnTo>
                    <a:pt x="2950" y="702"/>
                  </a:lnTo>
                  <a:lnTo>
                    <a:pt x="3026" y="753"/>
                  </a:lnTo>
                  <a:lnTo>
                    <a:pt x="3092" y="663"/>
                  </a:lnTo>
                  <a:lnTo>
                    <a:pt x="3179" y="612"/>
                  </a:lnTo>
                  <a:lnTo>
                    <a:pt x="3246" y="612"/>
                  </a:lnTo>
                  <a:lnTo>
                    <a:pt x="3310" y="641"/>
                  </a:lnTo>
                  <a:lnTo>
                    <a:pt x="3365" y="672"/>
                  </a:lnTo>
                  <a:lnTo>
                    <a:pt x="3445" y="688"/>
                  </a:lnTo>
                  <a:lnTo>
                    <a:pt x="3434" y="965"/>
                  </a:lnTo>
                  <a:lnTo>
                    <a:pt x="3414" y="1243"/>
                  </a:lnTo>
                  <a:lnTo>
                    <a:pt x="3353" y="1173"/>
                  </a:lnTo>
                  <a:lnTo>
                    <a:pt x="3279" y="1156"/>
                  </a:lnTo>
                  <a:lnTo>
                    <a:pt x="3258" y="1180"/>
                  </a:lnTo>
                  <a:lnTo>
                    <a:pt x="3163" y="1183"/>
                  </a:lnTo>
                  <a:lnTo>
                    <a:pt x="3200" y="1114"/>
                  </a:lnTo>
                  <a:lnTo>
                    <a:pt x="3249" y="1090"/>
                  </a:lnTo>
                  <a:lnTo>
                    <a:pt x="3236" y="997"/>
                  </a:lnTo>
                  <a:lnTo>
                    <a:pt x="3205" y="926"/>
                  </a:lnTo>
                  <a:lnTo>
                    <a:pt x="3062" y="854"/>
                  </a:lnTo>
                  <a:lnTo>
                    <a:pt x="3001" y="847"/>
                  </a:lnTo>
                  <a:lnTo>
                    <a:pt x="2891" y="768"/>
                  </a:lnTo>
                  <a:lnTo>
                    <a:pt x="2867" y="809"/>
                  </a:lnTo>
                  <a:lnTo>
                    <a:pt x="2838" y="817"/>
                  </a:lnTo>
                  <a:lnTo>
                    <a:pt x="2822" y="786"/>
                  </a:lnTo>
                  <a:lnTo>
                    <a:pt x="2823" y="749"/>
                  </a:lnTo>
                  <a:lnTo>
                    <a:pt x="2767" y="707"/>
                  </a:lnTo>
                  <a:lnTo>
                    <a:pt x="2849" y="676"/>
                  </a:lnTo>
                  <a:lnTo>
                    <a:pt x="2902" y="678"/>
                  </a:lnTo>
                  <a:lnTo>
                    <a:pt x="2897" y="655"/>
                  </a:lnTo>
                  <a:lnTo>
                    <a:pt x="2787" y="655"/>
                  </a:lnTo>
                  <a:lnTo>
                    <a:pt x="2758" y="604"/>
                  </a:lnTo>
                  <a:lnTo>
                    <a:pt x="2691" y="589"/>
                  </a:lnTo>
                  <a:lnTo>
                    <a:pt x="2659" y="546"/>
                  </a:lnTo>
                  <a:lnTo>
                    <a:pt x="2761" y="526"/>
                  </a:lnTo>
                  <a:lnTo>
                    <a:pt x="2800" y="498"/>
                  </a:lnTo>
                  <a:lnTo>
                    <a:pt x="2920" y="533"/>
                  </a:lnTo>
                  <a:lnTo>
                    <a:pt x="2932" y="565"/>
                  </a:lnTo>
                  <a:moveTo>
                    <a:pt x="2652" y="730"/>
                  </a:moveTo>
                  <a:lnTo>
                    <a:pt x="2677" y="795"/>
                  </a:lnTo>
                  <a:lnTo>
                    <a:pt x="2615" y="760"/>
                  </a:lnTo>
                  <a:lnTo>
                    <a:pt x="2552" y="753"/>
                  </a:lnTo>
                  <a:lnTo>
                    <a:pt x="2510" y="758"/>
                  </a:lnTo>
                  <a:lnTo>
                    <a:pt x="2458" y="755"/>
                  </a:lnTo>
                  <a:lnTo>
                    <a:pt x="2477" y="709"/>
                  </a:lnTo>
                  <a:lnTo>
                    <a:pt x="2570" y="705"/>
                  </a:lnTo>
                  <a:lnTo>
                    <a:pt x="2652" y="730"/>
                  </a:lnTo>
                  <a:moveTo>
                    <a:pt x="2409" y="761"/>
                  </a:moveTo>
                  <a:lnTo>
                    <a:pt x="2380" y="789"/>
                  </a:lnTo>
                  <a:lnTo>
                    <a:pt x="2328" y="774"/>
                  </a:lnTo>
                  <a:lnTo>
                    <a:pt x="2315" y="737"/>
                  </a:lnTo>
                  <a:lnTo>
                    <a:pt x="2391" y="733"/>
                  </a:lnTo>
                  <a:lnTo>
                    <a:pt x="2409" y="761"/>
                  </a:lnTo>
                  <a:moveTo>
                    <a:pt x="2960" y="996"/>
                  </a:moveTo>
                  <a:lnTo>
                    <a:pt x="2917" y="1054"/>
                  </a:lnTo>
                  <a:lnTo>
                    <a:pt x="2914" y="990"/>
                  </a:lnTo>
                  <a:lnTo>
                    <a:pt x="2929" y="959"/>
                  </a:lnTo>
                  <a:lnTo>
                    <a:pt x="2947" y="930"/>
                  </a:lnTo>
                  <a:lnTo>
                    <a:pt x="2962" y="955"/>
                  </a:lnTo>
                  <a:lnTo>
                    <a:pt x="2960" y="996"/>
                  </a:lnTo>
                  <a:moveTo>
                    <a:pt x="996" y="1044"/>
                  </a:moveTo>
                  <a:lnTo>
                    <a:pt x="1139" y="1052"/>
                  </a:lnTo>
                  <a:lnTo>
                    <a:pt x="1158" y="1017"/>
                  </a:lnTo>
                  <a:lnTo>
                    <a:pt x="1295" y="1058"/>
                  </a:lnTo>
                  <a:lnTo>
                    <a:pt x="1319" y="1113"/>
                  </a:lnTo>
                  <a:lnTo>
                    <a:pt x="1431" y="1129"/>
                  </a:lnTo>
                  <a:lnTo>
                    <a:pt x="1519" y="1179"/>
                  </a:lnTo>
                  <a:lnTo>
                    <a:pt x="1431" y="1212"/>
                  </a:lnTo>
                  <a:lnTo>
                    <a:pt x="1351" y="1177"/>
                  </a:lnTo>
                  <a:lnTo>
                    <a:pt x="1283" y="1180"/>
                  </a:lnTo>
                  <a:lnTo>
                    <a:pt x="1206" y="1174"/>
                  </a:lnTo>
                  <a:lnTo>
                    <a:pt x="1136" y="1158"/>
                  </a:lnTo>
                  <a:lnTo>
                    <a:pt x="1052" y="1126"/>
                  </a:lnTo>
                  <a:lnTo>
                    <a:pt x="997" y="1117"/>
                  </a:lnTo>
                  <a:lnTo>
                    <a:pt x="965" y="1128"/>
                  </a:lnTo>
                  <a:lnTo>
                    <a:pt x="830" y="1093"/>
                  </a:lnTo>
                  <a:lnTo>
                    <a:pt x="819" y="1056"/>
                  </a:lnTo>
                  <a:lnTo>
                    <a:pt x="751" y="1050"/>
                  </a:lnTo>
                  <a:lnTo>
                    <a:pt x="807" y="969"/>
                  </a:lnTo>
                  <a:lnTo>
                    <a:pt x="898" y="974"/>
                  </a:lnTo>
                  <a:lnTo>
                    <a:pt x="957" y="1007"/>
                  </a:lnTo>
                  <a:lnTo>
                    <a:pt x="987" y="1013"/>
                  </a:lnTo>
                  <a:lnTo>
                    <a:pt x="996" y="1044"/>
                  </a:lnTo>
                  <a:moveTo>
                    <a:pt x="2061" y="1156"/>
                  </a:moveTo>
                  <a:lnTo>
                    <a:pt x="2046" y="1203"/>
                  </a:lnTo>
                  <a:lnTo>
                    <a:pt x="1932" y="1227"/>
                  </a:lnTo>
                  <a:lnTo>
                    <a:pt x="1833" y="1217"/>
                  </a:lnTo>
                  <a:lnTo>
                    <a:pt x="1835" y="1186"/>
                  </a:lnTo>
                  <a:lnTo>
                    <a:pt x="1896" y="1168"/>
                  </a:lnTo>
                  <a:lnTo>
                    <a:pt x="1941" y="1193"/>
                  </a:lnTo>
                  <a:lnTo>
                    <a:pt x="1991" y="1187"/>
                  </a:lnTo>
                  <a:lnTo>
                    <a:pt x="2061" y="1156"/>
                  </a:lnTo>
                  <a:moveTo>
                    <a:pt x="1685" y="1156"/>
                  </a:moveTo>
                  <a:lnTo>
                    <a:pt x="1711" y="1179"/>
                  </a:lnTo>
                  <a:lnTo>
                    <a:pt x="1758" y="1172"/>
                  </a:lnTo>
                  <a:lnTo>
                    <a:pt x="1774" y="1208"/>
                  </a:lnTo>
                  <a:lnTo>
                    <a:pt x="1685" y="1225"/>
                  </a:lnTo>
                  <a:lnTo>
                    <a:pt x="1633" y="1236"/>
                  </a:lnTo>
                  <a:lnTo>
                    <a:pt x="1592" y="1236"/>
                  </a:lnTo>
                  <a:lnTo>
                    <a:pt x="1622" y="1187"/>
                  </a:lnTo>
                  <a:lnTo>
                    <a:pt x="1663" y="1186"/>
                  </a:lnTo>
                  <a:lnTo>
                    <a:pt x="1685" y="1156"/>
                  </a:lnTo>
                  <a:moveTo>
                    <a:pt x="2161" y="1330"/>
                  </a:moveTo>
                  <a:lnTo>
                    <a:pt x="2095" y="1349"/>
                  </a:lnTo>
                  <a:lnTo>
                    <a:pt x="2087" y="1339"/>
                  </a:lnTo>
                  <a:lnTo>
                    <a:pt x="2097" y="1310"/>
                  </a:lnTo>
                  <a:lnTo>
                    <a:pt x="2133" y="1258"/>
                  </a:lnTo>
                  <a:lnTo>
                    <a:pt x="2210" y="1224"/>
                  </a:lnTo>
                  <a:lnTo>
                    <a:pt x="2217" y="1241"/>
                  </a:lnTo>
                  <a:lnTo>
                    <a:pt x="2216" y="1266"/>
                  </a:lnTo>
                  <a:lnTo>
                    <a:pt x="2161" y="1330"/>
                  </a:lnTo>
                  <a:moveTo>
                    <a:pt x="1881" y="1339"/>
                  </a:moveTo>
                  <a:lnTo>
                    <a:pt x="1850" y="1340"/>
                  </a:lnTo>
                  <a:lnTo>
                    <a:pt x="1756" y="1280"/>
                  </a:lnTo>
                  <a:lnTo>
                    <a:pt x="1827" y="1264"/>
                  </a:lnTo>
                  <a:lnTo>
                    <a:pt x="1864" y="1290"/>
                  </a:lnTo>
                  <a:lnTo>
                    <a:pt x="1888" y="1316"/>
                  </a:lnTo>
                  <a:lnTo>
                    <a:pt x="1881" y="1339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6" name="Freeform 305"/>
            <p:cNvSpPr>
              <a:spLocks/>
            </p:cNvSpPr>
            <p:nvPr/>
          </p:nvSpPr>
          <p:spPr bwMode="auto">
            <a:xfrm>
              <a:off x="7622932" y="3022570"/>
              <a:ext cx="974154" cy="1172918"/>
            </a:xfrm>
            <a:custGeom>
              <a:avLst/>
              <a:gdLst>
                <a:gd name="T0" fmla="*/ 149 w 504"/>
                <a:gd name="T1" fmla="*/ 42 h 572"/>
                <a:gd name="T2" fmla="*/ 148 w 504"/>
                <a:gd name="T3" fmla="*/ 60 h 572"/>
                <a:gd name="T4" fmla="*/ 206 w 504"/>
                <a:gd name="T5" fmla="*/ 110 h 572"/>
                <a:gd name="T6" fmla="*/ 212 w 504"/>
                <a:gd name="T7" fmla="*/ 147 h 572"/>
                <a:gd name="T8" fmla="*/ 282 w 504"/>
                <a:gd name="T9" fmla="*/ 172 h 572"/>
                <a:gd name="T10" fmla="*/ 330 w 504"/>
                <a:gd name="T11" fmla="*/ 189 h 572"/>
                <a:gd name="T12" fmla="*/ 340 w 504"/>
                <a:gd name="T13" fmla="*/ 167 h 572"/>
                <a:gd name="T14" fmla="*/ 355 w 504"/>
                <a:gd name="T15" fmla="*/ 170 h 572"/>
                <a:gd name="T16" fmla="*/ 384 w 504"/>
                <a:gd name="T17" fmla="*/ 179 h 572"/>
                <a:gd name="T18" fmla="*/ 412 w 504"/>
                <a:gd name="T19" fmla="*/ 167 h 572"/>
                <a:gd name="T20" fmla="*/ 430 w 504"/>
                <a:gd name="T21" fmla="*/ 142 h 572"/>
                <a:gd name="T22" fmla="*/ 474 w 504"/>
                <a:gd name="T23" fmla="*/ 126 h 572"/>
                <a:gd name="T24" fmla="*/ 501 w 504"/>
                <a:gd name="T25" fmla="*/ 150 h 572"/>
                <a:gd name="T26" fmla="*/ 504 w 504"/>
                <a:gd name="T27" fmla="*/ 175 h 572"/>
                <a:gd name="T28" fmla="*/ 473 w 504"/>
                <a:gd name="T29" fmla="*/ 197 h 572"/>
                <a:gd name="T30" fmla="*/ 463 w 504"/>
                <a:gd name="T31" fmla="*/ 242 h 572"/>
                <a:gd name="T32" fmla="*/ 449 w 504"/>
                <a:gd name="T33" fmla="*/ 266 h 572"/>
                <a:gd name="T34" fmla="*/ 429 w 504"/>
                <a:gd name="T35" fmla="*/ 247 h 572"/>
                <a:gd name="T36" fmla="*/ 412 w 504"/>
                <a:gd name="T37" fmla="*/ 249 h 572"/>
                <a:gd name="T38" fmla="*/ 428 w 504"/>
                <a:gd name="T39" fmla="*/ 219 h 572"/>
                <a:gd name="T40" fmla="*/ 383 w 504"/>
                <a:gd name="T41" fmla="*/ 212 h 572"/>
                <a:gd name="T42" fmla="*/ 354 w 504"/>
                <a:gd name="T43" fmla="*/ 188 h 572"/>
                <a:gd name="T44" fmla="*/ 356 w 504"/>
                <a:gd name="T45" fmla="*/ 221 h 572"/>
                <a:gd name="T46" fmla="*/ 364 w 504"/>
                <a:gd name="T47" fmla="*/ 246 h 572"/>
                <a:gd name="T48" fmla="*/ 378 w 504"/>
                <a:gd name="T49" fmla="*/ 287 h 572"/>
                <a:gd name="T50" fmla="*/ 347 w 504"/>
                <a:gd name="T51" fmla="*/ 306 h 572"/>
                <a:gd name="T52" fmla="*/ 298 w 504"/>
                <a:gd name="T53" fmla="*/ 357 h 572"/>
                <a:gd name="T54" fmla="*/ 271 w 504"/>
                <a:gd name="T55" fmla="*/ 394 h 572"/>
                <a:gd name="T56" fmla="*/ 238 w 504"/>
                <a:gd name="T57" fmla="*/ 407 h 572"/>
                <a:gd name="T58" fmla="*/ 243 w 504"/>
                <a:gd name="T59" fmla="*/ 467 h 572"/>
                <a:gd name="T60" fmla="*/ 230 w 504"/>
                <a:gd name="T61" fmla="*/ 523 h 572"/>
                <a:gd name="T62" fmla="*/ 212 w 504"/>
                <a:gd name="T63" fmla="*/ 552 h 572"/>
                <a:gd name="T64" fmla="*/ 181 w 504"/>
                <a:gd name="T65" fmla="*/ 553 h 572"/>
                <a:gd name="T66" fmla="*/ 156 w 504"/>
                <a:gd name="T67" fmla="*/ 493 h 572"/>
                <a:gd name="T68" fmla="*/ 134 w 504"/>
                <a:gd name="T69" fmla="*/ 434 h 572"/>
                <a:gd name="T70" fmla="*/ 95 w 504"/>
                <a:gd name="T71" fmla="*/ 338 h 572"/>
                <a:gd name="T72" fmla="*/ 61 w 504"/>
                <a:gd name="T73" fmla="*/ 306 h 572"/>
                <a:gd name="T74" fmla="*/ 29 w 504"/>
                <a:gd name="T75" fmla="*/ 271 h 572"/>
                <a:gd name="T76" fmla="*/ 10 w 504"/>
                <a:gd name="T77" fmla="*/ 231 h 572"/>
                <a:gd name="T78" fmla="*/ 31 w 504"/>
                <a:gd name="T79" fmla="*/ 203 h 572"/>
                <a:gd name="T80" fmla="*/ 29 w 504"/>
                <a:gd name="T81" fmla="*/ 156 h 572"/>
                <a:gd name="T82" fmla="*/ 72 w 504"/>
                <a:gd name="T83" fmla="*/ 115 h 572"/>
                <a:gd name="T84" fmla="*/ 94 w 504"/>
                <a:gd name="T85" fmla="*/ 67 h 572"/>
                <a:gd name="T86" fmla="*/ 58 w 504"/>
                <a:gd name="T87" fmla="*/ 25 h 572"/>
                <a:gd name="T88" fmla="*/ 110 w 504"/>
                <a:gd name="T89" fmla="*/ 18 h 572"/>
                <a:gd name="connsiteX0" fmla="*/ 2421 w 10000"/>
                <a:gd name="connsiteY0" fmla="*/ 58 h 10058"/>
                <a:gd name="connsiteX1" fmla="*/ 2917 w 10000"/>
                <a:gd name="connsiteY1" fmla="*/ 495 h 10058"/>
                <a:gd name="connsiteX2" fmla="*/ 2956 w 10000"/>
                <a:gd name="connsiteY2" fmla="*/ 792 h 10058"/>
                <a:gd name="connsiteX3" fmla="*/ 3155 w 10000"/>
                <a:gd name="connsiteY3" fmla="*/ 967 h 10058"/>
                <a:gd name="connsiteX4" fmla="*/ 3194 w 10000"/>
                <a:gd name="connsiteY4" fmla="*/ 1159 h 10058"/>
                <a:gd name="connsiteX5" fmla="*/ 2937 w 10000"/>
                <a:gd name="connsiteY5" fmla="*/ 1107 h 10058"/>
                <a:gd name="connsiteX6" fmla="*/ 3135 w 10000"/>
                <a:gd name="connsiteY6" fmla="*/ 1509 h 10058"/>
                <a:gd name="connsiteX7" fmla="*/ 3532 w 10000"/>
                <a:gd name="connsiteY7" fmla="*/ 1736 h 10058"/>
                <a:gd name="connsiteX8" fmla="*/ 4087 w 10000"/>
                <a:gd name="connsiteY8" fmla="*/ 1981 h 10058"/>
                <a:gd name="connsiteX9" fmla="*/ 3909 w 10000"/>
                <a:gd name="connsiteY9" fmla="*/ 2156 h 10058"/>
                <a:gd name="connsiteX10" fmla="*/ 3849 w 10000"/>
                <a:gd name="connsiteY10" fmla="*/ 2488 h 10058"/>
                <a:gd name="connsiteX11" fmla="*/ 4206 w 10000"/>
                <a:gd name="connsiteY11" fmla="*/ 2628 h 10058"/>
                <a:gd name="connsiteX12" fmla="*/ 4583 w 10000"/>
                <a:gd name="connsiteY12" fmla="*/ 2803 h 10058"/>
                <a:gd name="connsiteX13" fmla="*/ 5099 w 10000"/>
                <a:gd name="connsiteY13" fmla="*/ 3013 h 10058"/>
                <a:gd name="connsiteX14" fmla="*/ 5595 w 10000"/>
                <a:gd name="connsiteY14" fmla="*/ 3065 h 10058"/>
                <a:gd name="connsiteX15" fmla="*/ 5833 w 10000"/>
                <a:gd name="connsiteY15" fmla="*/ 3240 h 10058"/>
                <a:gd name="connsiteX16" fmla="*/ 6111 w 10000"/>
                <a:gd name="connsiteY16" fmla="*/ 3275 h 10058"/>
                <a:gd name="connsiteX17" fmla="*/ 6548 w 10000"/>
                <a:gd name="connsiteY17" fmla="*/ 3362 h 10058"/>
                <a:gd name="connsiteX18" fmla="*/ 6845 w 10000"/>
                <a:gd name="connsiteY18" fmla="*/ 3362 h 10058"/>
                <a:gd name="connsiteX19" fmla="*/ 6865 w 10000"/>
                <a:gd name="connsiteY19" fmla="*/ 3222 h 10058"/>
                <a:gd name="connsiteX20" fmla="*/ 6746 w 10000"/>
                <a:gd name="connsiteY20" fmla="*/ 2978 h 10058"/>
                <a:gd name="connsiteX21" fmla="*/ 6746 w 10000"/>
                <a:gd name="connsiteY21" fmla="*/ 2820 h 10058"/>
                <a:gd name="connsiteX22" fmla="*/ 6944 w 10000"/>
                <a:gd name="connsiteY22" fmla="*/ 2750 h 10058"/>
                <a:gd name="connsiteX23" fmla="*/ 7044 w 10000"/>
                <a:gd name="connsiteY23" fmla="*/ 3030 h 10058"/>
                <a:gd name="connsiteX24" fmla="*/ 7063 w 10000"/>
                <a:gd name="connsiteY24" fmla="*/ 3100 h 10058"/>
                <a:gd name="connsiteX25" fmla="*/ 7421 w 10000"/>
                <a:gd name="connsiteY25" fmla="*/ 3240 h 10058"/>
                <a:gd name="connsiteX26" fmla="*/ 7619 w 10000"/>
                <a:gd name="connsiteY26" fmla="*/ 3187 h 10058"/>
                <a:gd name="connsiteX27" fmla="*/ 7937 w 10000"/>
                <a:gd name="connsiteY27" fmla="*/ 3222 h 10058"/>
                <a:gd name="connsiteX28" fmla="*/ 8214 w 10000"/>
                <a:gd name="connsiteY28" fmla="*/ 3205 h 10058"/>
                <a:gd name="connsiteX29" fmla="*/ 8175 w 10000"/>
                <a:gd name="connsiteY29" fmla="*/ 2978 h 10058"/>
                <a:gd name="connsiteX30" fmla="*/ 8016 w 10000"/>
                <a:gd name="connsiteY30" fmla="*/ 2873 h 10058"/>
                <a:gd name="connsiteX31" fmla="*/ 8294 w 10000"/>
                <a:gd name="connsiteY31" fmla="*/ 2820 h 10058"/>
                <a:gd name="connsiteX32" fmla="*/ 8532 w 10000"/>
                <a:gd name="connsiteY32" fmla="*/ 2541 h 10058"/>
                <a:gd name="connsiteX33" fmla="*/ 8869 w 10000"/>
                <a:gd name="connsiteY33" fmla="*/ 2313 h 10058"/>
                <a:gd name="connsiteX34" fmla="*/ 9187 w 10000"/>
                <a:gd name="connsiteY34" fmla="*/ 2401 h 10058"/>
                <a:gd name="connsiteX35" fmla="*/ 9405 w 10000"/>
                <a:gd name="connsiteY35" fmla="*/ 2261 h 10058"/>
                <a:gd name="connsiteX36" fmla="*/ 9623 w 10000"/>
                <a:gd name="connsiteY36" fmla="*/ 2488 h 10058"/>
                <a:gd name="connsiteX37" fmla="*/ 9544 w 10000"/>
                <a:gd name="connsiteY37" fmla="*/ 2628 h 10058"/>
                <a:gd name="connsiteX38" fmla="*/ 9940 w 10000"/>
                <a:gd name="connsiteY38" fmla="*/ 2680 h 10058"/>
                <a:gd name="connsiteX39" fmla="*/ 10000 w 10000"/>
                <a:gd name="connsiteY39" fmla="*/ 2820 h 10058"/>
                <a:gd name="connsiteX40" fmla="*/ 9901 w 10000"/>
                <a:gd name="connsiteY40" fmla="*/ 2890 h 10058"/>
                <a:gd name="connsiteX41" fmla="*/ 10000 w 10000"/>
                <a:gd name="connsiteY41" fmla="*/ 3117 h 10058"/>
                <a:gd name="connsiteX42" fmla="*/ 9722 w 10000"/>
                <a:gd name="connsiteY42" fmla="*/ 3048 h 10058"/>
                <a:gd name="connsiteX43" fmla="*/ 9325 w 10000"/>
                <a:gd name="connsiteY43" fmla="*/ 3292 h 10058"/>
                <a:gd name="connsiteX44" fmla="*/ 9385 w 10000"/>
                <a:gd name="connsiteY44" fmla="*/ 3502 h 10058"/>
                <a:gd name="connsiteX45" fmla="*/ 9266 w 10000"/>
                <a:gd name="connsiteY45" fmla="*/ 3817 h 10058"/>
                <a:gd name="connsiteX46" fmla="*/ 9286 w 10000"/>
                <a:gd name="connsiteY46" fmla="*/ 3992 h 10058"/>
                <a:gd name="connsiteX47" fmla="*/ 9187 w 10000"/>
                <a:gd name="connsiteY47" fmla="*/ 4289 h 10058"/>
                <a:gd name="connsiteX48" fmla="*/ 8909 w 10000"/>
                <a:gd name="connsiteY48" fmla="*/ 4201 h 10058"/>
                <a:gd name="connsiteX49" fmla="*/ 8968 w 10000"/>
                <a:gd name="connsiteY49" fmla="*/ 4586 h 10058"/>
                <a:gd name="connsiteX50" fmla="*/ 8909 w 10000"/>
                <a:gd name="connsiteY50" fmla="*/ 4708 h 10058"/>
                <a:gd name="connsiteX51" fmla="*/ 8968 w 10000"/>
                <a:gd name="connsiteY51" fmla="*/ 4848 h 10058"/>
                <a:gd name="connsiteX52" fmla="*/ 8810 w 10000"/>
                <a:gd name="connsiteY52" fmla="*/ 4953 h 10058"/>
                <a:gd name="connsiteX53" fmla="*/ 8512 w 10000"/>
                <a:gd name="connsiteY53" fmla="*/ 4376 h 10058"/>
                <a:gd name="connsiteX54" fmla="*/ 8413 w 10000"/>
                <a:gd name="connsiteY54" fmla="*/ 4376 h 10058"/>
                <a:gd name="connsiteX55" fmla="*/ 8413 w 10000"/>
                <a:gd name="connsiteY55" fmla="*/ 4603 h 10058"/>
                <a:gd name="connsiteX56" fmla="*/ 8175 w 10000"/>
                <a:gd name="connsiteY56" fmla="*/ 4411 h 10058"/>
                <a:gd name="connsiteX57" fmla="*/ 8234 w 10000"/>
                <a:gd name="connsiteY57" fmla="*/ 4201 h 10058"/>
                <a:gd name="connsiteX58" fmla="*/ 8393 w 10000"/>
                <a:gd name="connsiteY58" fmla="*/ 4184 h 10058"/>
                <a:gd name="connsiteX59" fmla="*/ 8492 w 10000"/>
                <a:gd name="connsiteY59" fmla="*/ 3887 h 10058"/>
                <a:gd name="connsiteX60" fmla="*/ 8274 w 10000"/>
                <a:gd name="connsiteY60" fmla="*/ 3817 h 10058"/>
                <a:gd name="connsiteX61" fmla="*/ 7937 w 10000"/>
                <a:gd name="connsiteY61" fmla="*/ 3817 h 10058"/>
                <a:gd name="connsiteX62" fmla="*/ 7599 w 10000"/>
                <a:gd name="connsiteY62" fmla="*/ 3764 h 10058"/>
                <a:gd name="connsiteX63" fmla="*/ 7500 w 10000"/>
                <a:gd name="connsiteY63" fmla="*/ 3520 h 10058"/>
                <a:gd name="connsiteX64" fmla="*/ 7341 w 10000"/>
                <a:gd name="connsiteY64" fmla="*/ 3502 h 10058"/>
                <a:gd name="connsiteX65" fmla="*/ 7024 w 10000"/>
                <a:gd name="connsiteY65" fmla="*/ 3345 h 10058"/>
                <a:gd name="connsiteX66" fmla="*/ 6944 w 10000"/>
                <a:gd name="connsiteY66" fmla="*/ 3589 h 10058"/>
                <a:gd name="connsiteX67" fmla="*/ 7262 w 10000"/>
                <a:gd name="connsiteY67" fmla="*/ 3782 h 10058"/>
                <a:gd name="connsiteX68" fmla="*/ 7063 w 10000"/>
                <a:gd name="connsiteY68" fmla="*/ 3922 h 10058"/>
                <a:gd name="connsiteX69" fmla="*/ 7004 w 10000"/>
                <a:gd name="connsiteY69" fmla="*/ 4044 h 10058"/>
                <a:gd name="connsiteX70" fmla="*/ 7242 w 10000"/>
                <a:gd name="connsiteY70" fmla="*/ 4149 h 10058"/>
                <a:gd name="connsiteX71" fmla="*/ 7222 w 10000"/>
                <a:gd name="connsiteY71" fmla="*/ 4359 h 10058"/>
                <a:gd name="connsiteX72" fmla="*/ 7401 w 10000"/>
                <a:gd name="connsiteY72" fmla="*/ 4638 h 10058"/>
                <a:gd name="connsiteX73" fmla="*/ 7520 w 10000"/>
                <a:gd name="connsiteY73" fmla="*/ 4936 h 10058"/>
                <a:gd name="connsiteX74" fmla="*/ 7500 w 10000"/>
                <a:gd name="connsiteY74" fmla="*/ 5075 h 10058"/>
                <a:gd name="connsiteX75" fmla="*/ 7242 w 10000"/>
                <a:gd name="connsiteY75" fmla="*/ 5058 h 10058"/>
                <a:gd name="connsiteX76" fmla="*/ 6825 w 10000"/>
                <a:gd name="connsiteY76" fmla="*/ 5145 h 10058"/>
                <a:gd name="connsiteX77" fmla="*/ 6885 w 10000"/>
                <a:gd name="connsiteY77" fmla="*/ 5408 h 10058"/>
                <a:gd name="connsiteX78" fmla="*/ 6726 w 10000"/>
                <a:gd name="connsiteY78" fmla="*/ 5635 h 10058"/>
                <a:gd name="connsiteX79" fmla="*/ 6250 w 10000"/>
                <a:gd name="connsiteY79" fmla="*/ 5880 h 10058"/>
                <a:gd name="connsiteX80" fmla="*/ 5913 w 10000"/>
                <a:gd name="connsiteY80" fmla="*/ 6299 h 10058"/>
                <a:gd name="connsiteX81" fmla="*/ 5675 w 10000"/>
                <a:gd name="connsiteY81" fmla="*/ 6527 h 10058"/>
                <a:gd name="connsiteX82" fmla="*/ 5357 w 10000"/>
                <a:gd name="connsiteY82" fmla="*/ 6771 h 10058"/>
                <a:gd name="connsiteX83" fmla="*/ 5377 w 10000"/>
                <a:gd name="connsiteY83" fmla="*/ 6946 h 10058"/>
                <a:gd name="connsiteX84" fmla="*/ 5198 w 10000"/>
                <a:gd name="connsiteY84" fmla="*/ 7034 h 10058"/>
                <a:gd name="connsiteX85" fmla="*/ 4881 w 10000"/>
                <a:gd name="connsiteY85" fmla="*/ 7156 h 10058"/>
                <a:gd name="connsiteX86" fmla="*/ 4722 w 10000"/>
                <a:gd name="connsiteY86" fmla="*/ 7173 h 10058"/>
                <a:gd name="connsiteX87" fmla="*/ 4643 w 10000"/>
                <a:gd name="connsiteY87" fmla="*/ 7453 h 10058"/>
                <a:gd name="connsiteX88" fmla="*/ 4782 w 10000"/>
                <a:gd name="connsiteY88" fmla="*/ 7925 h 10058"/>
                <a:gd name="connsiteX89" fmla="*/ 4821 w 10000"/>
                <a:gd name="connsiteY89" fmla="*/ 8222 h 10058"/>
                <a:gd name="connsiteX90" fmla="*/ 4702 w 10000"/>
                <a:gd name="connsiteY90" fmla="*/ 8572 h 10058"/>
                <a:gd name="connsiteX91" fmla="*/ 4742 w 10000"/>
                <a:gd name="connsiteY91" fmla="*/ 9184 h 10058"/>
                <a:gd name="connsiteX92" fmla="*/ 4563 w 10000"/>
                <a:gd name="connsiteY92" fmla="*/ 9201 h 10058"/>
                <a:gd name="connsiteX93" fmla="*/ 4405 w 10000"/>
                <a:gd name="connsiteY93" fmla="*/ 9481 h 10058"/>
                <a:gd name="connsiteX94" fmla="*/ 4524 w 10000"/>
                <a:gd name="connsiteY94" fmla="*/ 9603 h 10058"/>
                <a:gd name="connsiteX95" fmla="*/ 4206 w 10000"/>
                <a:gd name="connsiteY95" fmla="*/ 9708 h 10058"/>
                <a:gd name="connsiteX96" fmla="*/ 4087 w 10000"/>
                <a:gd name="connsiteY96" fmla="*/ 9953 h 10058"/>
                <a:gd name="connsiteX97" fmla="*/ 3948 w 10000"/>
                <a:gd name="connsiteY97" fmla="*/ 10058 h 10058"/>
                <a:gd name="connsiteX98" fmla="*/ 3591 w 10000"/>
                <a:gd name="connsiteY98" fmla="*/ 9726 h 10058"/>
                <a:gd name="connsiteX99" fmla="*/ 3393 w 10000"/>
                <a:gd name="connsiteY99" fmla="*/ 9201 h 10058"/>
                <a:gd name="connsiteX100" fmla="*/ 3234 w 10000"/>
                <a:gd name="connsiteY100" fmla="*/ 8852 h 10058"/>
                <a:gd name="connsiteX101" fmla="*/ 3095 w 10000"/>
                <a:gd name="connsiteY101" fmla="*/ 8677 h 10058"/>
                <a:gd name="connsiteX102" fmla="*/ 2857 w 10000"/>
                <a:gd name="connsiteY102" fmla="*/ 8327 h 10058"/>
                <a:gd name="connsiteX103" fmla="*/ 2738 w 10000"/>
                <a:gd name="connsiteY103" fmla="*/ 7873 h 10058"/>
                <a:gd name="connsiteX104" fmla="*/ 2659 w 10000"/>
                <a:gd name="connsiteY104" fmla="*/ 7645 h 10058"/>
                <a:gd name="connsiteX105" fmla="*/ 2282 w 10000"/>
                <a:gd name="connsiteY105" fmla="*/ 7138 h 10058"/>
                <a:gd name="connsiteX106" fmla="*/ 2044 w 10000"/>
                <a:gd name="connsiteY106" fmla="*/ 6439 h 10058"/>
                <a:gd name="connsiteX107" fmla="*/ 1885 w 10000"/>
                <a:gd name="connsiteY107" fmla="*/ 5967 h 10058"/>
                <a:gd name="connsiteX108" fmla="*/ 1825 w 10000"/>
                <a:gd name="connsiteY108" fmla="*/ 5530 h 10058"/>
                <a:gd name="connsiteX109" fmla="*/ 1706 w 10000"/>
                <a:gd name="connsiteY109" fmla="*/ 5198 h 10058"/>
                <a:gd name="connsiteX110" fmla="*/ 1210 w 10000"/>
                <a:gd name="connsiteY110" fmla="*/ 5408 h 10058"/>
                <a:gd name="connsiteX111" fmla="*/ 952 w 10000"/>
                <a:gd name="connsiteY111" fmla="*/ 5373 h 10058"/>
                <a:gd name="connsiteX112" fmla="*/ 437 w 10000"/>
                <a:gd name="connsiteY112" fmla="*/ 4936 h 10058"/>
                <a:gd name="connsiteX113" fmla="*/ 575 w 10000"/>
                <a:gd name="connsiteY113" fmla="*/ 4796 h 10058"/>
                <a:gd name="connsiteX114" fmla="*/ 456 w 10000"/>
                <a:gd name="connsiteY114" fmla="*/ 4656 h 10058"/>
                <a:gd name="connsiteX115" fmla="*/ 0 w 10000"/>
                <a:gd name="connsiteY115" fmla="*/ 4341 h 10058"/>
                <a:gd name="connsiteX116" fmla="*/ 198 w 10000"/>
                <a:gd name="connsiteY116" fmla="*/ 4096 h 10058"/>
                <a:gd name="connsiteX117" fmla="*/ 972 w 10000"/>
                <a:gd name="connsiteY117" fmla="*/ 4096 h 10058"/>
                <a:gd name="connsiteX118" fmla="*/ 853 w 10000"/>
                <a:gd name="connsiteY118" fmla="*/ 3782 h 10058"/>
                <a:gd name="connsiteX119" fmla="*/ 615 w 10000"/>
                <a:gd name="connsiteY119" fmla="*/ 3607 h 10058"/>
                <a:gd name="connsiteX120" fmla="*/ 536 w 10000"/>
                <a:gd name="connsiteY120" fmla="*/ 3327 h 10058"/>
                <a:gd name="connsiteX121" fmla="*/ 258 w 10000"/>
                <a:gd name="connsiteY121" fmla="*/ 3170 h 10058"/>
                <a:gd name="connsiteX122" fmla="*/ 575 w 10000"/>
                <a:gd name="connsiteY122" fmla="*/ 2785 h 10058"/>
                <a:gd name="connsiteX123" fmla="*/ 992 w 10000"/>
                <a:gd name="connsiteY123" fmla="*/ 2820 h 10058"/>
                <a:gd name="connsiteX124" fmla="*/ 1290 w 10000"/>
                <a:gd name="connsiteY124" fmla="*/ 2436 h 10058"/>
                <a:gd name="connsiteX125" fmla="*/ 1429 w 10000"/>
                <a:gd name="connsiteY125" fmla="*/ 2068 h 10058"/>
                <a:gd name="connsiteX126" fmla="*/ 1687 w 10000"/>
                <a:gd name="connsiteY126" fmla="*/ 1701 h 10058"/>
                <a:gd name="connsiteX127" fmla="*/ 1607 w 10000"/>
                <a:gd name="connsiteY127" fmla="*/ 1439 h 10058"/>
                <a:gd name="connsiteX128" fmla="*/ 1865 w 10000"/>
                <a:gd name="connsiteY128" fmla="*/ 1229 h 10058"/>
                <a:gd name="connsiteX129" fmla="*/ 1528 w 10000"/>
                <a:gd name="connsiteY129" fmla="*/ 1055 h 10058"/>
                <a:gd name="connsiteX130" fmla="*/ 1349 w 10000"/>
                <a:gd name="connsiteY130" fmla="*/ 810 h 10058"/>
                <a:gd name="connsiteX131" fmla="*/ 1151 w 10000"/>
                <a:gd name="connsiteY131" fmla="*/ 495 h 10058"/>
                <a:gd name="connsiteX132" fmla="*/ 1270 w 10000"/>
                <a:gd name="connsiteY132" fmla="*/ 338 h 10058"/>
                <a:gd name="connsiteX133" fmla="*/ 1458 w 10000"/>
                <a:gd name="connsiteY133" fmla="*/ 0 h 10058"/>
                <a:gd name="connsiteX134" fmla="*/ 2183 w 10000"/>
                <a:gd name="connsiteY134" fmla="*/ 373 h 10058"/>
                <a:gd name="connsiteX135" fmla="*/ 2421 w 10000"/>
                <a:gd name="connsiteY135" fmla="*/ 58 h 10058"/>
                <a:gd name="connsiteX0" fmla="*/ 2421 w 10000"/>
                <a:gd name="connsiteY0" fmla="*/ 231 h 10231"/>
                <a:gd name="connsiteX1" fmla="*/ 2917 w 10000"/>
                <a:gd name="connsiteY1" fmla="*/ 668 h 10231"/>
                <a:gd name="connsiteX2" fmla="*/ 2956 w 10000"/>
                <a:gd name="connsiteY2" fmla="*/ 965 h 10231"/>
                <a:gd name="connsiteX3" fmla="*/ 3155 w 10000"/>
                <a:gd name="connsiteY3" fmla="*/ 1140 h 10231"/>
                <a:gd name="connsiteX4" fmla="*/ 3194 w 10000"/>
                <a:gd name="connsiteY4" fmla="*/ 1332 h 10231"/>
                <a:gd name="connsiteX5" fmla="*/ 2937 w 10000"/>
                <a:gd name="connsiteY5" fmla="*/ 1280 h 10231"/>
                <a:gd name="connsiteX6" fmla="*/ 3135 w 10000"/>
                <a:gd name="connsiteY6" fmla="*/ 1682 h 10231"/>
                <a:gd name="connsiteX7" fmla="*/ 3532 w 10000"/>
                <a:gd name="connsiteY7" fmla="*/ 1909 h 10231"/>
                <a:gd name="connsiteX8" fmla="*/ 4087 w 10000"/>
                <a:gd name="connsiteY8" fmla="*/ 2154 h 10231"/>
                <a:gd name="connsiteX9" fmla="*/ 3909 w 10000"/>
                <a:gd name="connsiteY9" fmla="*/ 2329 h 10231"/>
                <a:gd name="connsiteX10" fmla="*/ 3849 w 10000"/>
                <a:gd name="connsiteY10" fmla="*/ 2661 h 10231"/>
                <a:gd name="connsiteX11" fmla="*/ 4206 w 10000"/>
                <a:gd name="connsiteY11" fmla="*/ 2801 h 10231"/>
                <a:gd name="connsiteX12" fmla="*/ 4583 w 10000"/>
                <a:gd name="connsiteY12" fmla="*/ 2976 h 10231"/>
                <a:gd name="connsiteX13" fmla="*/ 5099 w 10000"/>
                <a:gd name="connsiteY13" fmla="*/ 3186 h 10231"/>
                <a:gd name="connsiteX14" fmla="*/ 5595 w 10000"/>
                <a:gd name="connsiteY14" fmla="*/ 3238 h 10231"/>
                <a:gd name="connsiteX15" fmla="*/ 5833 w 10000"/>
                <a:gd name="connsiteY15" fmla="*/ 3413 h 10231"/>
                <a:gd name="connsiteX16" fmla="*/ 6111 w 10000"/>
                <a:gd name="connsiteY16" fmla="*/ 3448 h 10231"/>
                <a:gd name="connsiteX17" fmla="*/ 6548 w 10000"/>
                <a:gd name="connsiteY17" fmla="*/ 3535 h 10231"/>
                <a:gd name="connsiteX18" fmla="*/ 6845 w 10000"/>
                <a:gd name="connsiteY18" fmla="*/ 3535 h 10231"/>
                <a:gd name="connsiteX19" fmla="*/ 6865 w 10000"/>
                <a:gd name="connsiteY19" fmla="*/ 3395 h 10231"/>
                <a:gd name="connsiteX20" fmla="*/ 6746 w 10000"/>
                <a:gd name="connsiteY20" fmla="*/ 3151 h 10231"/>
                <a:gd name="connsiteX21" fmla="*/ 6746 w 10000"/>
                <a:gd name="connsiteY21" fmla="*/ 2993 h 10231"/>
                <a:gd name="connsiteX22" fmla="*/ 6944 w 10000"/>
                <a:gd name="connsiteY22" fmla="*/ 2923 h 10231"/>
                <a:gd name="connsiteX23" fmla="*/ 7044 w 10000"/>
                <a:gd name="connsiteY23" fmla="*/ 3203 h 10231"/>
                <a:gd name="connsiteX24" fmla="*/ 7063 w 10000"/>
                <a:gd name="connsiteY24" fmla="*/ 3273 h 10231"/>
                <a:gd name="connsiteX25" fmla="*/ 7421 w 10000"/>
                <a:gd name="connsiteY25" fmla="*/ 3413 h 10231"/>
                <a:gd name="connsiteX26" fmla="*/ 7619 w 10000"/>
                <a:gd name="connsiteY26" fmla="*/ 3360 h 10231"/>
                <a:gd name="connsiteX27" fmla="*/ 7937 w 10000"/>
                <a:gd name="connsiteY27" fmla="*/ 3395 h 10231"/>
                <a:gd name="connsiteX28" fmla="*/ 8214 w 10000"/>
                <a:gd name="connsiteY28" fmla="*/ 3378 h 10231"/>
                <a:gd name="connsiteX29" fmla="*/ 8175 w 10000"/>
                <a:gd name="connsiteY29" fmla="*/ 3151 h 10231"/>
                <a:gd name="connsiteX30" fmla="*/ 8016 w 10000"/>
                <a:gd name="connsiteY30" fmla="*/ 3046 h 10231"/>
                <a:gd name="connsiteX31" fmla="*/ 8294 w 10000"/>
                <a:gd name="connsiteY31" fmla="*/ 2993 h 10231"/>
                <a:gd name="connsiteX32" fmla="*/ 8532 w 10000"/>
                <a:gd name="connsiteY32" fmla="*/ 2714 h 10231"/>
                <a:gd name="connsiteX33" fmla="*/ 8869 w 10000"/>
                <a:gd name="connsiteY33" fmla="*/ 2486 h 10231"/>
                <a:gd name="connsiteX34" fmla="*/ 9187 w 10000"/>
                <a:gd name="connsiteY34" fmla="*/ 2574 h 10231"/>
                <a:gd name="connsiteX35" fmla="*/ 9405 w 10000"/>
                <a:gd name="connsiteY35" fmla="*/ 2434 h 10231"/>
                <a:gd name="connsiteX36" fmla="*/ 9623 w 10000"/>
                <a:gd name="connsiteY36" fmla="*/ 2661 h 10231"/>
                <a:gd name="connsiteX37" fmla="*/ 9544 w 10000"/>
                <a:gd name="connsiteY37" fmla="*/ 2801 h 10231"/>
                <a:gd name="connsiteX38" fmla="*/ 9940 w 10000"/>
                <a:gd name="connsiteY38" fmla="*/ 2853 h 10231"/>
                <a:gd name="connsiteX39" fmla="*/ 10000 w 10000"/>
                <a:gd name="connsiteY39" fmla="*/ 2993 h 10231"/>
                <a:gd name="connsiteX40" fmla="*/ 9901 w 10000"/>
                <a:gd name="connsiteY40" fmla="*/ 3063 h 10231"/>
                <a:gd name="connsiteX41" fmla="*/ 10000 w 10000"/>
                <a:gd name="connsiteY41" fmla="*/ 3290 h 10231"/>
                <a:gd name="connsiteX42" fmla="*/ 9722 w 10000"/>
                <a:gd name="connsiteY42" fmla="*/ 3221 h 10231"/>
                <a:gd name="connsiteX43" fmla="*/ 9325 w 10000"/>
                <a:gd name="connsiteY43" fmla="*/ 3465 h 10231"/>
                <a:gd name="connsiteX44" fmla="*/ 9385 w 10000"/>
                <a:gd name="connsiteY44" fmla="*/ 3675 h 10231"/>
                <a:gd name="connsiteX45" fmla="*/ 9266 w 10000"/>
                <a:gd name="connsiteY45" fmla="*/ 3990 h 10231"/>
                <a:gd name="connsiteX46" fmla="*/ 9286 w 10000"/>
                <a:gd name="connsiteY46" fmla="*/ 4165 h 10231"/>
                <a:gd name="connsiteX47" fmla="*/ 9187 w 10000"/>
                <a:gd name="connsiteY47" fmla="*/ 4462 h 10231"/>
                <a:gd name="connsiteX48" fmla="*/ 8909 w 10000"/>
                <a:gd name="connsiteY48" fmla="*/ 4374 h 10231"/>
                <a:gd name="connsiteX49" fmla="*/ 8968 w 10000"/>
                <a:gd name="connsiteY49" fmla="*/ 4759 h 10231"/>
                <a:gd name="connsiteX50" fmla="*/ 8909 w 10000"/>
                <a:gd name="connsiteY50" fmla="*/ 4881 h 10231"/>
                <a:gd name="connsiteX51" fmla="*/ 8968 w 10000"/>
                <a:gd name="connsiteY51" fmla="*/ 5021 h 10231"/>
                <a:gd name="connsiteX52" fmla="*/ 8810 w 10000"/>
                <a:gd name="connsiteY52" fmla="*/ 5126 h 10231"/>
                <a:gd name="connsiteX53" fmla="*/ 8512 w 10000"/>
                <a:gd name="connsiteY53" fmla="*/ 4549 h 10231"/>
                <a:gd name="connsiteX54" fmla="*/ 8413 w 10000"/>
                <a:gd name="connsiteY54" fmla="*/ 4549 h 10231"/>
                <a:gd name="connsiteX55" fmla="*/ 8413 w 10000"/>
                <a:gd name="connsiteY55" fmla="*/ 4776 h 10231"/>
                <a:gd name="connsiteX56" fmla="*/ 8175 w 10000"/>
                <a:gd name="connsiteY56" fmla="*/ 4584 h 10231"/>
                <a:gd name="connsiteX57" fmla="*/ 8234 w 10000"/>
                <a:gd name="connsiteY57" fmla="*/ 4374 h 10231"/>
                <a:gd name="connsiteX58" fmla="*/ 8393 w 10000"/>
                <a:gd name="connsiteY58" fmla="*/ 4357 h 10231"/>
                <a:gd name="connsiteX59" fmla="*/ 8492 w 10000"/>
                <a:gd name="connsiteY59" fmla="*/ 4060 h 10231"/>
                <a:gd name="connsiteX60" fmla="*/ 8274 w 10000"/>
                <a:gd name="connsiteY60" fmla="*/ 3990 h 10231"/>
                <a:gd name="connsiteX61" fmla="*/ 7937 w 10000"/>
                <a:gd name="connsiteY61" fmla="*/ 3990 h 10231"/>
                <a:gd name="connsiteX62" fmla="*/ 7599 w 10000"/>
                <a:gd name="connsiteY62" fmla="*/ 3937 h 10231"/>
                <a:gd name="connsiteX63" fmla="*/ 7500 w 10000"/>
                <a:gd name="connsiteY63" fmla="*/ 3693 h 10231"/>
                <a:gd name="connsiteX64" fmla="*/ 7341 w 10000"/>
                <a:gd name="connsiteY64" fmla="*/ 3675 h 10231"/>
                <a:gd name="connsiteX65" fmla="*/ 7024 w 10000"/>
                <a:gd name="connsiteY65" fmla="*/ 3518 h 10231"/>
                <a:gd name="connsiteX66" fmla="*/ 6944 w 10000"/>
                <a:gd name="connsiteY66" fmla="*/ 3762 h 10231"/>
                <a:gd name="connsiteX67" fmla="*/ 7262 w 10000"/>
                <a:gd name="connsiteY67" fmla="*/ 3955 h 10231"/>
                <a:gd name="connsiteX68" fmla="*/ 7063 w 10000"/>
                <a:gd name="connsiteY68" fmla="*/ 4095 h 10231"/>
                <a:gd name="connsiteX69" fmla="*/ 7004 w 10000"/>
                <a:gd name="connsiteY69" fmla="*/ 4217 h 10231"/>
                <a:gd name="connsiteX70" fmla="*/ 7242 w 10000"/>
                <a:gd name="connsiteY70" fmla="*/ 4322 h 10231"/>
                <a:gd name="connsiteX71" fmla="*/ 7222 w 10000"/>
                <a:gd name="connsiteY71" fmla="*/ 4532 h 10231"/>
                <a:gd name="connsiteX72" fmla="*/ 7401 w 10000"/>
                <a:gd name="connsiteY72" fmla="*/ 4811 h 10231"/>
                <a:gd name="connsiteX73" fmla="*/ 7520 w 10000"/>
                <a:gd name="connsiteY73" fmla="*/ 5109 h 10231"/>
                <a:gd name="connsiteX74" fmla="*/ 7500 w 10000"/>
                <a:gd name="connsiteY74" fmla="*/ 5248 h 10231"/>
                <a:gd name="connsiteX75" fmla="*/ 7242 w 10000"/>
                <a:gd name="connsiteY75" fmla="*/ 5231 h 10231"/>
                <a:gd name="connsiteX76" fmla="*/ 6825 w 10000"/>
                <a:gd name="connsiteY76" fmla="*/ 5318 h 10231"/>
                <a:gd name="connsiteX77" fmla="*/ 6885 w 10000"/>
                <a:gd name="connsiteY77" fmla="*/ 5581 h 10231"/>
                <a:gd name="connsiteX78" fmla="*/ 6726 w 10000"/>
                <a:gd name="connsiteY78" fmla="*/ 5808 h 10231"/>
                <a:gd name="connsiteX79" fmla="*/ 6250 w 10000"/>
                <a:gd name="connsiteY79" fmla="*/ 6053 h 10231"/>
                <a:gd name="connsiteX80" fmla="*/ 5913 w 10000"/>
                <a:gd name="connsiteY80" fmla="*/ 6472 h 10231"/>
                <a:gd name="connsiteX81" fmla="*/ 5675 w 10000"/>
                <a:gd name="connsiteY81" fmla="*/ 6700 h 10231"/>
                <a:gd name="connsiteX82" fmla="*/ 5357 w 10000"/>
                <a:gd name="connsiteY82" fmla="*/ 6944 h 10231"/>
                <a:gd name="connsiteX83" fmla="*/ 5377 w 10000"/>
                <a:gd name="connsiteY83" fmla="*/ 7119 h 10231"/>
                <a:gd name="connsiteX84" fmla="*/ 5198 w 10000"/>
                <a:gd name="connsiteY84" fmla="*/ 7207 h 10231"/>
                <a:gd name="connsiteX85" fmla="*/ 4881 w 10000"/>
                <a:gd name="connsiteY85" fmla="*/ 7329 h 10231"/>
                <a:gd name="connsiteX86" fmla="*/ 4722 w 10000"/>
                <a:gd name="connsiteY86" fmla="*/ 7346 h 10231"/>
                <a:gd name="connsiteX87" fmla="*/ 4643 w 10000"/>
                <a:gd name="connsiteY87" fmla="*/ 7626 h 10231"/>
                <a:gd name="connsiteX88" fmla="*/ 4782 w 10000"/>
                <a:gd name="connsiteY88" fmla="*/ 8098 h 10231"/>
                <a:gd name="connsiteX89" fmla="*/ 4821 w 10000"/>
                <a:gd name="connsiteY89" fmla="*/ 8395 h 10231"/>
                <a:gd name="connsiteX90" fmla="*/ 4702 w 10000"/>
                <a:gd name="connsiteY90" fmla="*/ 8745 h 10231"/>
                <a:gd name="connsiteX91" fmla="*/ 4742 w 10000"/>
                <a:gd name="connsiteY91" fmla="*/ 9357 h 10231"/>
                <a:gd name="connsiteX92" fmla="*/ 4563 w 10000"/>
                <a:gd name="connsiteY92" fmla="*/ 9374 h 10231"/>
                <a:gd name="connsiteX93" fmla="*/ 4405 w 10000"/>
                <a:gd name="connsiteY93" fmla="*/ 9654 h 10231"/>
                <a:gd name="connsiteX94" fmla="*/ 4524 w 10000"/>
                <a:gd name="connsiteY94" fmla="*/ 9776 h 10231"/>
                <a:gd name="connsiteX95" fmla="*/ 4206 w 10000"/>
                <a:gd name="connsiteY95" fmla="*/ 9881 h 10231"/>
                <a:gd name="connsiteX96" fmla="*/ 4087 w 10000"/>
                <a:gd name="connsiteY96" fmla="*/ 10126 h 10231"/>
                <a:gd name="connsiteX97" fmla="*/ 3948 w 10000"/>
                <a:gd name="connsiteY97" fmla="*/ 10231 h 10231"/>
                <a:gd name="connsiteX98" fmla="*/ 3591 w 10000"/>
                <a:gd name="connsiteY98" fmla="*/ 9899 h 10231"/>
                <a:gd name="connsiteX99" fmla="*/ 3393 w 10000"/>
                <a:gd name="connsiteY99" fmla="*/ 9374 h 10231"/>
                <a:gd name="connsiteX100" fmla="*/ 3234 w 10000"/>
                <a:gd name="connsiteY100" fmla="*/ 9025 h 10231"/>
                <a:gd name="connsiteX101" fmla="*/ 3095 w 10000"/>
                <a:gd name="connsiteY101" fmla="*/ 8850 h 10231"/>
                <a:gd name="connsiteX102" fmla="*/ 2857 w 10000"/>
                <a:gd name="connsiteY102" fmla="*/ 8500 h 10231"/>
                <a:gd name="connsiteX103" fmla="*/ 2738 w 10000"/>
                <a:gd name="connsiteY103" fmla="*/ 8046 h 10231"/>
                <a:gd name="connsiteX104" fmla="*/ 2659 w 10000"/>
                <a:gd name="connsiteY104" fmla="*/ 7818 h 10231"/>
                <a:gd name="connsiteX105" fmla="*/ 2282 w 10000"/>
                <a:gd name="connsiteY105" fmla="*/ 7311 h 10231"/>
                <a:gd name="connsiteX106" fmla="*/ 2044 w 10000"/>
                <a:gd name="connsiteY106" fmla="*/ 6612 h 10231"/>
                <a:gd name="connsiteX107" fmla="*/ 1885 w 10000"/>
                <a:gd name="connsiteY107" fmla="*/ 6140 h 10231"/>
                <a:gd name="connsiteX108" fmla="*/ 1825 w 10000"/>
                <a:gd name="connsiteY108" fmla="*/ 5703 h 10231"/>
                <a:gd name="connsiteX109" fmla="*/ 1706 w 10000"/>
                <a:gd name="connsiteY109" fmla="*/ 5371 h 10231"/>
                <a:gd name="connsiteX110" fmla="*/ 1210 w 10000"/>
                <a:gd name="connsiteY110" fmla="*/ 5581 h 10231"/>
                <a:gd name="connsiteX111" fmla="*/ 952 w 10000"/>
                <a:gd name="connsiteY111" fmla="*/ 5546 h 10231"/>
                <a:gd name="connsiteX112" fmla="*/ 437 w 10000"/>
                <a:gd name="connsiteY112" fmla="*/ 5109 h 10231"/>
                <a:gd name="connsiteX113" fmla="*/ 575 w 10000"/>
                <a:gd name="connsiteY113" fmla="*/ 4969 h 10231"/>
                <a:gd name="connsiteX114" fmla="*/ 456 w 10000"/>
                <a:gd name="connsiteY114" fmla="*/ 4829 h 10231"/>
                <a:gd name="connsiteX115" fmla="*/ 0 w 10000"/>
                <a:gd name="connsiteY115" fmla="*/ 4514 h 10231"/>
                <a:gd name="connsiteX116" fmla="*/ 198 w 10000"/>
                <a:gd name="connsiteY116" fmla="*/ 4269 h 10231"/>
                <a:gd name="connsiteX117" fmla="*/ 972 w 10000"/>
                <a:gd name="connsiteY117" fmla="*/ 4269 h 10231"/>
                <a:gd name="connsiteX118" fmla="*/ 853 w 10000"/>
                <a:gd name="connsiteY118" fmla="*/ 3955 h 10231"/>
                <a:gd name="connsiteX119" fmla="*/ 615 w 10000"/>
                <a:gd name="connsiteY119" fmla="*/ 3780 h 10231"/>
                <a:gd name="connsiteX120" fmla="*/ 536 w 10000"/>
                <a:gd name="connsiteY120" fmla="*/ 3500 h 10231"/>
                <a:gd name="connsiteX121" fmla="*/ 258 w 10000"/>
                <a:gd name="connsiteY121" fmla="*/ 3343 h 10231"/>
                <a:gd name="connsiteX122" fmla="*/ 575 w 10000"/>
                <a:gd name="connsiteY122" fmla="*/ 2958 h 10231"/>
                <a:gd name="connsiteX123" fmla="*/ 992 w 10000"/>
                <a:gd name="connsiteY123" fmla="*/ 2993 h 10231"/>
                <a:gd name="connsiteX124" fmla="*/ 1290 w 10000"/>
                <a:gd name="connsiteY124" fmla="*/ 2609 h 10231"/>
                <a:gd name="connsiteX125" fmla="*/ 1429 w 10000"/>
                <a:gd name="connsiteY125" fmla="*/ 2241 h 10231"/>
                <a:gd name="connsiteX126" fmla="*/ 1687 w 10000"/>
                <a:gd name="connsiteY126" fmla="*/ 1874 h 10231"/>
                <a:gd name="connsiteX127" fmla="*/ 1607 w 10000"/>
                <a:gd name="connsiteY127" fmla="*/ 1612 h 10231"/>
                <a:gd name="connsiteX128" fmla="*/ 1865 w 10000"/>
                <a:gd name="connsiteY128" fmla="*/ 1402 h 10231"/>
                <a:gd name="connsiteX129" fmla="*/ 1528 w 10000"/>
                <a:gd name="connsiteY129" fmla="*/ 1228 h 10231"/>
                <a:gd name="connsiteX130" fmla="*/ 1349 w 10000"/>
                <a:gd name="connsiteY130" fmla="*/ 983 h 10231"/>
                <a:gd name="connsiteX131" fmla="*/ 1151 w 10000"/>
                <a:gd name="connsiteY131" fmla="*/ 668 h 10231"/>
                <a:gd name="connsiteX132" fmla="*/ 1270 w 10000"/>
                <a:gd name="connsiteY132" fmla="*/ 511 h 10231"/>
                <a:gd name="connsiteX133" fmla="*/ 1458 w 10000"/>
                <a:gd name="connsiteY133" fmla="*/ 173 h 10231"/>
                <a:gd name="connsiteX134" fmla="*/ 667 w 10000"/>
                <a:gd name="connsiteY134" fmla="*/ 0 h 10231"/>
                <a:gd name="connsiteX135" fmla="*/ 2421 w 10000"/>
                <a:gd name="connsiteY135" fmla="*/ 231 h 10231"/>
                <a:gd name="connsiteX0" fmla="*/ 2421 w 10000"/>
                <a:gd name="connsiteY0" fmla="*/ 231 h 10231"/>
                <a:gd name="connsiteX1" fmla="*/ 2917 w 10000"/>
                <a:gd name="connsiteY1" fmla="*/ 668 h 10231"/>
                <a:gd name="connsiteX2" fmla="*/ 2956 w 10000"/>
                <a:gd name="connsiteY2" fmla="*/ 965 h 10231"/>
                <a:gd name="connsiteX3" fmla="*/ 3155 w 10000"/>
                <a:gd name="connsiteY3" fmla="*/ 1140 h 10231"/>
                <a:gd name="connsiteX4" fmla="*/ 3194 w 10000"/>
                <a:gd name="connsiteY4" fmla="*/ 1332 h 10231"/>
                <a:gd name="connsiteX5" fmla="*/ 2937 w 10000"/>
                <a:gd name="connsiteY5" fmla="*/ 1280 h 10231"/>
                <a:gd name="connsiteX6" fmla="*/ 3135 w 10000"/>
                <a:gd name="connsiteY6" fmla="*/ 1682 h 10231"/>
                <a:gd name="connsiteX7" fmla="*/ 3532 w 10000"/>
                <a:gd name="connsiteY7" fmla="*/ 1909 h 10231"/>
                <a:gd name="connsiteX8" fmla="*/ 4087 w 10000"/>
                <a:gd name="connsiteY8" fmla="*/ 2154 h 10231"/>
                <a:gd name="connsiteX9" fmla="*/ 3909 w 10000"/>
                <a:gd name="connsiteY9" fmla="*/ 2329 h 10231"/>
                <a:gd name="connsiteX10" fmla="*/ 3849 w 10000"/>
                <a:gd name="connsiteY10" fmla="*/ 2661 h 10231"/>
                <a:gd name="connsiteX11" fmla="*/ 4206 w 10000"/>
                <a:gd name="connsiteY11" fmla="*/ 2801 h 10231"/>
                <a:gd name="connsiteX12" fmla="*/ 4583 w 10000"/>
                <a:gd name="connsiteY12" fmla="*/ 2976 h 10231"/>
                <a:gd name="connsiteX13" fmla="*/ 5099 w 10000"/>
                <a:gd name="connsiteY13" fmla="*/ 3186 h 10231"/>
                <a:gd name="connsiteX14" fmla="*/ 5595 w 10000"/>
                <a:gd name="connsiteY14" fmla="*/ 3238 h 10231"/>
                <a:gd name="connsiteX15" fmla="*/ 5833 w 10000"/>
                <a:gd name="connsiteY15" fmla="*/ 3413 h 10231"/>
                <a:gd name="connsiteX16" fmla="*/ 6111 w 10000"/>
                <a:gd name="connsiteY16" fmla="*/ 3448 h 10231"/>
                <a:gd name="connsiteX17" fmla="*/ 6548 w 10000"/>
                <a:gd name="connsiteY17" fmla="*/ 3535 h 10231"/>
                <a:gd name="connsiteX18" fmla="*/ 6845 w 10000"/>
                <a:gd name="connsiteY18" fmla="*/ 3535 h 10231"/>
                <a:gd name="connsiteX19" fmla="*/ 6865 w 10000"/>
                <a:gd name="connsiteY19" fmla="*/ 3395 h 10231"/>
                <a:gd name="connsiteX20" fmla="*/ 6746 w 10000"/>
                <a:gd name="connsiteY20" fmla="*/ 3151 h 10231"/>
                <a:gd name="connsiteX21" fmla="*/ 6746 w 10000"/>
                <a:gd name="connsiteY21" fmla="*/ 2993 h 10231"/>
                <a:gd name="connsiteX22" fmla="*/ 6944 w 10000"/>
                <a:gd name="connsiteY22" fmla="*/ 2923 h 10231"/>
                <a:gd name="connsiteX23" fmla="*/ 7044 w 10000"/>
                <a:gd name="connsiteY23" fmla="*/ 3203 h 10231"/>
                <a:gd name="connsiteX24" fmla="*/ 7063 w 10000"/>
                <a:gd name="connsiteY24" fmla="*/ 3273 h 10231"/>
                <a:gd name="connsiteX25" fmla="*/ 7421 w 10000"/>
                <a:gd name="connsiteY25" fmla="*/ 3413 h 10231"/>
                <a:gd name="connsiteX26" fmla="*/ 7619 w 10000"/>
                <a:gd name="connsiteY26" fmla="*/ 3360 h 10231"/>
                <a:gd name="connsiteX27" fmla="*/ 7937 w 10000"/>
                <a:gd name="connsiteY27" fmla="*/ 3395 h 10231"/>
                <a:gd name="connsiteX28" fmla="*/ 8214 w 10000"/>
                <a:gd name="connsiteY28" fmla="*/ 3378 h 10231"/>
                <a:gd name="connsiteX29" fmla="*/ 8175 w 10000"/>
                <a:gd name="connsiteY29" fmla="*/ 3151 h 10231"/>
                <a:gd name="connsiteX30" fmla="*/ 8016 w 10000"/>
                <a:gd name="connsiteY30" fmla="*/ 3046 h 10231"/>
                <a:gd name="connsiteX31" fmla="*/ 8294 w 10000"/>
                <a:gd name="connsiteY31" fmla="*/ 2993 h 10231"/>
                <a:gd name="connsiteX32" fmla="*/ 8532 w 10000"/>
                <a:gd name="connsiteY32" fmla="*/ 2714 h 10231"/>
                <a:gd name="connsiteX33" fmla="*/ 8869 w 10000"/>
                <a:gd name="connsiteY33" fmla="*/ 2486 h 10231"/>
                <a:gd name="connsiteX34" fmla="*/ 9187 w 10000"/>
                <a:gd name="connsiteY34" fmla="*/ 2574 h 10231"/>
                <a:gd name="connsiteX35" fmla="*/ 9405 w 10000"/>
                <a:gd name="connsiteY35" fmla="*/ 2434 h 10231"/>
                <a:gd name="connsiteX36" fmla="*/ 9623 w 10000"/>
                <a:gd name="connsiteY36" fmla="*/ 2661 h 10231"/>
                <a:gd name="connsiteX37" fmla="*/ 9544 w 10000"/>
                <a:gd name="connsiteY37" fmla="*/ 2801 h 10231"/>
                <a:gd name="connsiteX38" fmla="*/ 9940 w 10000"/>
                <a:gd name="connsiteY38" fmla="*/ 2853 h 10231"/>
                <a:gd name="connsiteX39" fmla="*/ 10000 w 10000"/>
                <a:gd name="connsiteY39" fmla="*/ 2993 h 10231"/>
                <a:gd name="connsiteX40" fmla="*/ 9901 w 10000"/>
                <a:gd name="connsiteY40" fmla="*/ 3063 h 10231"/>
                <a:gd name="connsiteX41" fmla="*/ 10000 w 10000"/>
                <a:gd name="connsiteY41" fmla="*/ 3290 h 10231"/>
                <a:gd name="connsiteX42" fmla="*/ 9722 w 10000"/>
                <a:gd name="connsiteY42" fmla="*/ 3221 h 10231"/>
                <a:gd name="connsiteX43" fmla="*/ 9325 w 10000"/>
                <a:gd name="connsiteY43" fmla="*/ 3465 h 10231"/>
                <a:gd name="connsiteX44" fmla="*/ 9385 w 10000"/>
                <a:gd name="connsiteY44" fmla="*/ 3675 h 10231"/>
                <a:gd name="connsiteX45" fmla="*/ 9266 w 10000"/>
                <a:gd name="connsiteY45" fmla="*/ 3990 h 10231"/>
                <a:gd name="connsiteX46" fmla="*/ 9286 w 10000"/>
                <a:gd name="connsiteY46" fmla="*/ 4165 h 10231"/>
                <a:gd name="connsiteX47" fmla="*/ 9187 w 10000"/>
                <a:gd name="connsiteY47" fmla="*/ 4462 h 10231"/>
                <a:gd name="connsiteX48" fmla="*/ 8909 w 10000"/>
                <a:gd name="connsiteY48" fmla="*/ 4374 h 10231"/>
                <a:gd name="connsiteX49" fmla="*/ 8968 w 10000"/>
                <a:gd name="connsiteY49" fmla="*/ 4759 h 10231"/>
                <a:gd name="connsiteX50" fmla="*/ 8909 w 10000"/>
                <a:gd name="connsiteY50" fmla="*/ 4881 h 10231"/>
                <a:gd name="connsiteX51" fmla="*/ 8968 w 10000"/>
                <a:gd name="connsiteY51" fmla="*/ 5021 h 10231"/>
                <a:gd name="connsiteX52" fmla="*/ 8810 w 10000"/>
                <a:gd name="connsiteY52" fmla="*/ 5126 h 10231"/>
                <a:gd name="connsiteX53" fmla="*/ 8512 w 10000"/>
                <a:gd name="connsiteY53" fmla="*/ 4549 h 10231"/>
                <a:gd name="connsiteX54" fmla="*/ 8413 w 10000"/>
                <a:gd name="connsiteY54" fmla="*/ 4549 h 10231"/>
                <a:gd name="connsiteX55" fmla="*/ 8413 w 10000"/>
                <a:gd name="connsiteY55" fmla="*/ 4776 h 10231"/>
                <a:gd name="connsiteX56" fmla="*/ 8175 w 10000"/>
                <a:gd name="connsiteY56" fmla="*/ 4584 h 10231"/>
                <a:gd name="connsiteX57" fmla="*/ 8234 w 10000"/>
                <a:gd name="connsiteY57" fmla="*/ 4374 h 10231"/>
                <a:gd name="connsiteX58" fmla="*/ 8393 w 10000"/>
                <a:gd name="connsiteY58" fmla="*/ 4357 h 10231"/>
                <a:gd name="connsiteX59" fmla="*/ 8492 w 10000"/>
                <a:gd name="connsiteY59" fmla="*/ 4060 h 10231"/>
                <a:gd name="connsiteX60" fmla="*/ 8274 w 10000"/>
                <a:gd name="connsiteY60" fmla="*/ 3990 h 10231"/>
                <a:gd name="connsiteX61" fmla="*/ 7937 w 10000"/>
                <a:gd name="connsiteY61" fmla="*/ 3990 h 10231"/>
                <a:gd name="connsiteX62" fmla="*/ 7599 w 10000"/>
                <a:gd name="connsiteY62" fmla="*/ 3937 h 10231"/>
                <a:gd name="connsiteX63" fmla="*/ 7500 w 10000"/>
                <a:gd name="connsiteY63" fmla="*/ 3693 h 10231"/>
                <a:gd name="connsiteX64" fmla="*/ 7341 w 10000"/>
                <a:gd name="connsiteY64" fmla="*/ 3675 h 10231"/>
                <a:gd name="connsiteX65" fmla="*/ 7024 w 10000"/>
                <a:gd name="connsiteY65" fmla="*/ 3518 h 10231"/>
                <a:gd name="connsiteX66" fmla="*/ 6944 w 10000"/>
                <a:gd name="connsiteY66" fmla="*/ 3762 h 10231"/>
                <a:gd name="connsiteX67" fmla="*/ 7262 w 10000"/>
                <a:gd name="connsiteY67" fmla="*/ 3955 h 10231"/>
                <a:gd name="connsiteX68" fmla="*/ 7063 w 10000"/>
                <a:gd name="connsiteY68" fmla="*/ 4095 h 10231"/>
                <a:gd name="connsiteX69" fmla="*/ 7004 w 10000"/>
                <a:gd name="connsiteY69" fmla="*/ 4217 h 10231"/>
                <a:gd name="connsiteX70" fmla="*/ 7242 w 10000"/>
                <a:gd name="connsiteY70" fmla="*/ 4322 h 10231"/>
                <a:gd name="connsiteX71" fmla="*/ 7222 w 10000"/>
                <a:gd name="connsiteY71" fmla="*/ 4532 h 10231"/>
                <a:gd name="connsiteX72" fmla="*/ 7401 w 10000"/>
                <a:gd name="connsiteY72" fmla="*/ 4811 h 10231"/>
                <a:gd name="connsiteX73" fmla="*/ 7520 w 10000"/>
                <a:gd name="connsiteY73" fmla="*/ 5109 h 10231"/>
                <a:gd name="connsiteX74" fmla="*/ 7500 w 10000"/>
                <a:gd name="connsiteY74" fmla="*/ 5248 h 10231"/>
                <a:gd name="connsiteX75" fmla="*/ 7242 w 10000"/>
                <a:gd name="connsiteY75" fmla="*/ 5231 h 10231"/>
                <a:gd name="connsiteX76" fmla="*/ 6825 w 10000"/>
                <a:gd name="connsiteY76" fmla="*/ 5318 h 10231"/>
                <a:gd name="connsiteX77" fmla="*/ 6885 w 10000"/>
                <a:gd name="connsiteY77" fmla="*/ 5581 h 10231"/>
                <a:gd name="connsiteX78" fmla="*/ 6726 w 10000"/>
                <a:gd name="connsiteY78" fmla="*/ 5808 h 10231"/>
                <a:gd name="connsiteX79" fmla="*/ 6250 w 10000"/>
                <a:gd name="connsiteY79" fmla="*/ 6053 h 10231"/>
                <a:gd name="connsiteX80" fmla="*/ 5913 w 10000"/>
                <a:gd name="connsiteY80" fmla="*/ 6472 h 10231"/>
                <a:gd name="connsiteX81" fmla="*/ 5675 w 10000"/>
                <a:gd name="connsiteY81" fmla="*/ 6700 h 10231"/>
                <a:gd name="connsiteX82" fmla="*/ 5357 w 10000"/>
                <a:gd name="connsiteY82" fmla="*/ 6944 h 10231"/>
                <a:gd name="connsiteX83" fmla="*/ 5377 w 10000"/>
                <a:gd name="connsiteY83" fmla="*/ 7119 h 10231"/>
                <a:gd name="connsiteX84" fmla="*/ 5198 w 10000"/>
                <a:gd name="connsiteY84" fmla="*/ 7207 h 10231"/>
                <a:gd name="connsiteX85" fmla="*/ 4881 w 10000"/>
                <a:gd name="connsiteY85" fmla="*/ 7329 h 10231"/>
                <a:gd name="connsiteX86" fmla="*/ 4722 w 10000"/>
                <a:gd name="connsiteY86" fmla="*/ 7346 h 10231"/>
                <a:gd name="connsiteX87" fmla="*/ 4643 w 10000"/>
                <a:gd name="connsiteY87" fmla="*/ 7626 h 10231"/>
                <a:gd name="connsiteX88" fmla="*/ 4782 w 10000"/>
                <a:gd name="connsiteY88" fmla="*/ 8098 h 10231"/>
                <a:gd name="connsiteX89" fmla="*/ 4821 w 10000"/>
                <a:gd name="connsiteY89" fmla="*/ 8395 h 10231"/>
                <a:gd name="connsiteX90" fmla="*/ 4702 w 10000"/>
                <a:gd name="connsiteY90" fmla="*/ 8745 h 10231"/>
                <a:gd name="connsiteX91" fmla="*/ 4742 w 10000"/>
                <a:gd name="connsiteY91" fmla="*/ 9357 h 10231"/>
                <a:gd name="connsiteX92" fmla="*/ 4563 w 10000"/>
                <a:gd name="connsiteY92" fmla="*/ 9374 h 10231"/>
                <a:gd name="connsiteX93" fmla="*/ 4405 w 10000"/>
                <a:gd name="connsiteY93" fmla="*/ 9654 h 10231"/>
                <a:gd name="connsiteX94" fmla="*/ 4524 w 10000"/>
                <a:gd name="connsiteY94" fmla="*/ 9776 h 10231"/>
                <a:gd name="connsiteX95" fmla="*/ 4206 w 10000"/>
                <a:gd name="connsiteY95" fmla="*/ 9881 h 10231"/>
                <a:gd name="connsiteX96" fmla="*/ 4087 w 10000"/>
                <a:gd name="connsiteY96" fmla="*/ 10126 h 10231"/>
                <a:gd name="connsiteX97" fmla="*/ 3948 w 10000"/>
                <a:gd name="connsiteY97" fmla="*/ 10231 h 10231"/>
                <a:gd name="connsiteX98" fmla="*/ 3591 w 10000"/>
                <a:gd name="connsiteY98" fmla="*/ 9899 h 10231"/>
                <a:gd name="connsiteX99" fmla="*/ 3393 w 10000"/>
                <a:gd name="connsiteY99" fmla="*/ 9374 h 10231"/>
                <a:gd name="connsiteX100" fmla="*/ 3234 w 10000"/>
                <a:gd name="connsiteY100" fmla="*/ 9025 h 10231"/>
                <a:gd name="connsiteX101" fmla="*/ 3095 w 10000"/>
                <a:gd name="connsiteY101" fmla="*/ 8850 h 10231"/>
                <a:gd name="connsiteX102" fmla="*/ 2857 w 10000"/>
                <a:gd name="connsiteY102" fmla="*/ 8500 h 10231"/>
                <a:gd name="connsiteX103" fmla="*/ 2738 w 10000"/>
                <a:gd name="connsiteY103" fmla="*/ 8046 h 10231"/>
                <a:gd name="connsiteX104" fmla="*/ 2659 w 10000"/>
                <a:gd name="connsiteY104" fmla="*/ 7818 h 10231"/>
                <a:gd name="connsiteX105" fmla="*/ 2282 w 10000"/>
                <a:gd name="connsiteY105" fmla="*/ 7311 h 10231"/>
                <a:gd name="connsiteX106" fmla="*/ 2044 w 10000"/>
                <a:gd name="connsiteY106" fmla="*/ 6612 h 10231"/>
                <a:gd name="connsiteX107" fmla="*/ 1885 w 10000"/>
                <a:gd name="connsiteY107" fmla="*/ 6140 h 10231"/>
                <a:gd name="connsiteX108" fmla="*/ 1825 w 10000"/>
                <a:gd name="connsiteY108" fmla="*/ 5703 h 10231"/>
                <a:gd name="connsiteX109" fmla="*/ 1706 w 10000"/>
                <a:gd name="connsiteY109" fmla="*/ 5371 h 10231"/>
                <a:gd name="connsiteX110" fmla="*/ 1210 w 10000"/>
                <a:gd name="connsiteY110" fmla="*/ 5581 h 10231"/>
                <a:gd name="connsiteX111" fmla="*/ 952 w 10000"/>
                <a:gd name="connsiteY111" fmla="*/ 5546 h 10231"/>
                <a:gd name="connsiteX112" fmla="*/ 437 w 10000"/>
                <a:gd name="connsiteY112" fmla="*/ 5109 h 10231"/>
                <a:gd name="connsiteX113" fmla="*/ 575 w 10000"/>
                <a:gd name="connsiteY113" fmla="*/ 4969 h 10231"/>
                <a:gd name="connsiteX114" fmla="*/ 456 w 10000"/>
                <a:gd name="connsiteY114" fmla="*/ 4829 h 10231"/>
                <a:gd name="connsiteX115" fmla="*/ 0 w 10000"/>
                <a:gd name="connsiteY115" fmla="*/ 4514 h 10231"/>
                <a:gd name="connsiteX116" fmla="*/ 198 w 10000"/>
                <a:gd name="connsiteY116" fmla="*/ 4269 h 10231"/>
                <a:gd name="connsiteX117" fmla="*/ 972 w 10000"/>
                <a:gd name="connsiteY117" fmla="*/ 4269 h 10231"/>
                <a:gd name="connsiteX118" fmla="*/ 853 w 10000"/>
                <a:gd name="connsiteY118" fmla="*/ 3955 h 10231"/>
                <a:gd name="connsiteX119" fmla="*/ 615 w 10000"/>
                <a:gd name="connsiteY119" fmla="*/ 3780 h 10231"/>
                <a:gd name="connsiteX120" fmla="*/ 536 w 10000"/>
                <a:gd name="connsiteY120" fmla="*/ 3500 h 10231"/>
                <a:gd name="connsiteX121" fmla="*/ 258 w 10000"/>
                <a:gd name="connsiteY121" fmla="*/ 3343 h 10231"/>
                <a:gd name="connsiteX122" fmla="*/ 575 w 10000"/>
                <a:gd name="connsiteY122" fmla="*/ 2958 h 10231"/>
                <a:gd name="connsiteX123" fmla="*/ 992 w 10000"/>
                <a:gd name="connsiteY123" fmla="*/ 2993 h 10231"/>
                <a:gd name="connsiteX124" fmla="*/ 1290 w 10000"/>
                <a:gd name="connsiteY124" fmla="*/ 2609 h 10231"/>
                <a:gd name="connsiteX125" fmla="*/ 1429 w 10000"/>
                <a:gd name="connsiteY125" fmla="*/ 2241 h 10231"/>
                <a:gd name="connsiteX126" fmla="*/ 1687 w 10000"/>
                <a:gd name="connsiteY126" fmla="*/ 1874 h 10231"/>
                <a:gd name="connsiteX127" fmla="*/ 1607 w 10000"/>
                <a:gd name="connsiteY127" fmla="*/ 1612 h 10231"/>
                <a:gd name="connsiteX128" fmla="*/ 1865 w 10000"/>
                <a:gd name="connsiteY128" fmla="*/ 1402 h 10231"/>
                <a:gd name="connsiteX129" fmla="*/ 1528 w 10000"/>
                <a:gd name="connsiteY129" fmla="*/ 1228 h 10231"/>
                <a:gd name="connsiteX130" fmla="*/ 1349 w 10000"/>
                <a:gd name="connsiteY130" fmla="*/ 983 h 10231"/>
                <a:gd name="connsiteX131" fmla="*/ 1151 w 10000"/>
                <a:gd name="connsiteY131" fmla="*/ 668 h 10231"/>
                <a:gd name="connsiteX132" fmla="*/ 1270 w 10000"/>
                <a:gd name="connsiteY132" fmla="*/ 511 h 10231"/>
                <a:gd name="connsiteX133" fmla="*/ 1458 w 10000"/>
                <a:gd name="connsiteY133" fmla="*/ 173 h 10231"/>
                <a:gd name="connsiteX134" fmla="*/ 667 w 10000"/>
                <a:gd name="connsiteY134" fmla="*/ 0 h 10231"/>
                <a:gd name="connsiteX135" fmla="*/ 1879 w 10000"/>
                <a:gd name="connsiteY135" fmla="*/ 148 h 10231"/>
                <a:gd name="connsiteX136" fmla="*/ 2421 w 10000"/>
                <a:gd name="connsiteY136" fmla="*/ 231 h 10231"/>
                <a:gd name="connsiteX0" fmla="*/ 2421 w 10000"/>
                <a:gd name="connsiteY0" fmla="*/ 467 h 10467"/>
                <a:gd name="connsiteX1" fmla="*/ 2917 w 10000"/>
                <a:gd name="connsiteY1" fmla="*/ 904 h 10467"/>
                <a:gd name="connsiteX2" fmla="*/ 2956 w 10000"/>
                <a:gd name="connsiteY2" fmla="*/ 1201 h 10467"/>
                <a:gd name="connsiteX3" fmla="*/ 3155 w 10000"/>
                <a:gd name="connsiteY3" fmla="*/ 1376 h 10467"/>
                <a:gd name="connsiteX4" fmla="*/ 3194 w 10000"/>
                <a:gd name="connsiteY4" fmla="*/ 1568 h 10467"/>
                <a:gd name="connsiteX5" fmla="*/ 2937 w 10000"/>
                <a:gd name="connsiteY5" fmla="*/ 1516 h 10467"/>
                <a:gd name="connsiteX6" fmla="*/ 3135 w 10000"/>
                <a:gd name="connsiteY6" fmla="*/ 1918 h 10467"/>
                <a:gd name="connsiteX7" fmla="*/ 3532 w 10000"/>
                <a:gd name="connsiteY7" fmla="*/ 2145 h 10467"/>
                <a:gd name="connsiteX8" fmla="*/ 4087 w 10000"/>
                <a:gd name="connsiteY8" fmla="*/ 2390 h 10467"/>
                <a:gd name="connsiteX9" fmla="*/ 3909 w 10000"/>
                <a:gd name="connsiteY9" fmla="*/ 2565 h 10467"/>
                <a:gd name="connsiteX10" fmla="*/ 3849 w 10000"/>
                <a:gd name="connsiteY10" fmla="*/ 2897 h 10467"/>
                <a:gd name="connsiteX11" fmla="*/ 4206 w 10000"/>
                <a:gd name="connsiteY11" fmla="*/ 3037 h 10467"/>
                <a:gd name="connsiteX12" fmla="*/ 4583 w 10000"/>
                <a:gd name="connsiteY12" fmla="*/ 3212 h 10467"/>
                <a:gd name="connsiteX13" fmla="*/ 5099 w 10000"/>
                <a:gd name="connsiteY13" fmla="*/ 3422 h 10467"/>
                <a:gd name="connsiteX14" fmla="*/ 5595 w 10000"/>
                <a:gd name="connsiteY14" fmla="*/ 3474 h 10467"/>
                <a:gd name="connsiteX15" fmla="*/ 5833 w 10000"/>
                <a:gd name="connsiteY15" fmla="*/ 3649 h 10467"/>
                <a:gd name="connsiteX16" fmla="*/ 6111 w 10000"/>
                <a:gd name="connsiteY16" fmla="*/ 3684 h 10467"/>
                <a:gd name="connsiteX17" fmla="*/ 6548 w 10000"/>
                <a:gd name="connsiteY17" fmla="*/ 3771 h 10467"/>
                <a:gd name="connsiteX18" fmla="*/ 6845 w 10000"/>
                <a:gd name="connsiteY18" fmla="*/ 3771 h 10467"/>
                <a:gd name="connsiteX19" fmla="*/ 6865 w 10000"/>
                <a:gd name="connsiteY19" fmla="*/ 3631 h 10467"/>
                <a:gd name="connsiteX20" fmla="*/ 6746 w 10000"/>
                <a:gd name="connsiteY20" fmla="*/ 3387 h 10467"/>
                <a:gd name="connsiteX21" fmla="*/ 6746 w 10000"/>
                <a:gd name="connsiteY21" fmla="*/ 3229 h 10467"/>
                <a:gd name="connsiteX22" fmla="*/ 6944 w 10000"/>
                <a:gd name="connsiteY22" fmla="*/ 3159 h 10467"/>
                <a:gd name="connsiteX23" fmla="*/ 7044 w 10000"/>
                <a:gd name="connsiteY23" fmla="*/ 3439 h 10467"/>
                <a:gd name="connsiteX24" fmla="*/ 7063 w 10000"/>
                <a:gd name="connsiteY24" fmla="*/ 3509 h 10467"/>
                <a:gd name="connsiteX25" fmla="*/ 7421 w 10000"/>
                <a:gd name="connsiteY25" fmla="*/ 3649 h 10467"/>
                <a:gd name="connsiteX26" fmla="*/ 7619 w 10000"/>
                <a:gd name="connsiteY26" fmla="*/ 3596 h 10467"/>
                <a:gd name="connsiteX27" fmla="*/ 7937 w 10000"/>
                <a:gd name="connsiteY27" fmla="*/ 3631 h 10467"/>
                <a:gd name="connsiteX28" fmla="*/ 8214 w 10000"/>
                <a:gd name="connsiteY28" fmla="*/ 3614 h 10467"/>
                <a:gd name="connsiteX29" fmla="*/ 8175 w 10000"/>
                <a:gd name="connsiteY29" fmla="*/ 3387 h 10467"/>
                <a:gd name="connsiteX30" fmla="*/ 8016 w 10000"/>
                <a:gd name="connsiteY30" fmla="*/ 3282 h 10467"/>
                <a:gd name="connsiteX31" fmla="*/ 8294 w 10000"/>
                <a:gd name="connsiteY31" fmla="*/ 3229 h 10467"/>
                <a:gd name="connsiteX32" fmla="*/ 8532 w 10000"/>
                <a:gd name="connsiteY32" fmla="*/ 2950 h 10467"/>
                <a:gd name="connsiteX33" fmla="*/ 8869 w 10000"/>
                <a:gd name="connsiteY33" fmla="*/ 2722 h 10467"/>
                <a:gd name="connsiteX34" fmla="*/ 9187 w 10000"/>
                <a:gd name="connsiteY34" fmla="*/ 2810 h 10467"/>
                <a:gd name="connsiteX35" fmla="*/ 9405 w 10000"/>
                <a:gd name="connsiteY35" fmla="*/ 2670 h 10467"/>
                <a:gd name="connsiteX36" fmla="*/ 9623 w 10000"/>
                <a:gd name="connsiteY36" fmla="*/ 2897 h 10467"/>
                <a:gd name="connsiteX37" fmla="*/ 9544 w 10000"/>
                <a:gd name="connsiteY37" fmla="*/ 3037 h 10467"/>
                <a:gd name="connsiteX38" fmla="*/ 9940 w 10000"/>
                <a:gd name="connsiteY38" fmla="*/ 3089 h 10467"/>
                <a:gd name="connsiteX39" fmla="*/ 10000 w 10000"/>
                <a:gd name="connsiteY39" fmla="*/ 3229 h 10467"/>
                <a:gd name="connsiteX40" fmla="*/ 9901 w 10000"/>
                <a:gd name="connsiteY40" fmla="*/ 3299 h 10467"/>
                <a:gd name="connsiteX41" fmla="*/ 10000 w 10000"/>
                <a:gd name="connsiteY41" fmla="*/ 3526 h 10467"/>
                <a:gd name="connsiteX42" fmla="*/ 9722 w 10000"/>
                <a:gd name="connsiteY42" fmla="*/ 3457 h 10467"/>
                <a:gd name="connsiteX43" fmla="*/ 9325 w 10000"/>
                <a:gd name="connsiteY43" fmla="*/ 3701 h 10467"/>
                <a:gd name="connsiteX44" fmla="*/ 9385 w 10000"/>
                <a:gd name="connsiteY44" fmla="*/ 3911 h 10467"/>
                <a:gd name="connsiteX45" fmla="*/ 9266 w 10000"/>
                <a:gd name="connsiteY45" fmla="*/ 4226 h 10467"/>
                <a:gd name="connsiteX46" fmla="*/ 9286 w 10000"/>
                <a:gd name="connsiteY46" fmla="*/ 4401 h 10467"/>
                <a:gd name="connsiteX47" fmla="*/ 9187 w 10000"/>
                <a:gd name="connsiteY47" fmla="*/ 4698 h 10467"/>
                <a:gd name="connsiteX48" fmla="*/ 8909 w 10000"/>
                <a:gd name="connsiteY48" fmla="*/ 4610 h 10467"/>
                <a:gd name="connsiteX49" fmla="*/ 8968 w 10000"/>
                <a:gd name="connsiteY49" fmla="*/ 4995 h 10467"/>
                <a:gd name="connsiteX50" fmla="*/ 8909 w 10000"/>
                <a:gd name="connsiteY50" fmla="*/ 5117 h 10467"/>
                <a:gd name="connsiteX51" fmla="*/ 8968 w 10000"/>
                <a:gd name="connsiteY51" fmla="*/ 5257 h 10467"/>
                <a:gd name="connsiteX52" fmla="*/ 8810 w 10000"/>
                <a:gd name="connsiteY52" fmla="*/ 5362 h 10467"/>
                <a:gd name="connsiteX53" fmla="*/ 8512 w 10000"/>
                <a:gd name="connsiteY53" fmla="*/ 4785 h 10467"/>
                <a:gd name="connsiteX54" fmla="*/ 8413 w 10000"/>
                <a:gd name="connsiteY54" fmla="*/ 4785 h 10467"/>
                <a:gd name="connsiteX55" fmla="*/ 8413 w 10000"/>
                <a:gd name="connsiteY55" fmla="*/ 5012 h 10467"/>
                <a:gd name="connsiteX56" fmla="*/ 8175 w 10000"/>
                <a:gd name="connsiteY56" fmla="*/ 4820 h 10467"/>
                <a:gd name="connsiteX57" fmla="*/ 8234 w 10000"/>
                <a:gd name="connsiteY57" fmla="*/ 4610 h 10467"/>
                <a:gd name="connsiteX58" fmla="*/ 8393 w 10000"/>
                <a:gd name="connsiteY58" fmla="*/ 4593 h 10467"/>
                <a:gd name="connsiteX59" fmla="*/ 8492 w 10000"/>
                <a:gd name="connsiteY59" fmla="*/ 4296 h 10467"/>
                <a:gd name="connsiteX60" fmla="*/ 8274 w 10000"/>
                <a:gd name="connsiteY60" fmla="*/ 4226 h 10467"/>
                <a:gd name="connsiteX61" fmla="*/ 7937 w 10000"/>
                <a:gd name="connsiteY61" fmla="*/ 4226 h 10467"/>
                <a:gd name="connsiteX62" fmla="*/ 7599 w 10000"/>
                <a:gd name="connsiteY62" fmla="*/ 4173 h 10467"/>
                <a:gd name="connsiteX63" fmla="*/ 7500 w 10000"/>
                <a:gd name="connsiteY63" fmla="*/ 3929 h 10467"/>
                <a:gd name="connsiteX64" fmla="*/ 7341 w 10000"/>
                <a:gd name="connsiteY64" fmla="*/ 3911 h 10467"/>
                <a:gd name="connsiteX65" fmla="*/ 7024 w 10000"/>
                <a:gd name="connsiteY65" fmla="*/ 3754 h 10467"/>
                <a:gd name="connsiteX66" fmla="*/ 6944 w 10000"/>
                <a:gd name="connsiteY66" fmla="*/ 3998 h 10467"/>
                <a:gd name="connsiteX67" fmla="*/ 7262 w 10000"/>
                <a:gd name="connsiteY67" fmla="*/ 4191 h 10467"/>
                <a:gd name="connsiteX68" fmla="*/ 7063 w 10000"/>
                <a:gd name="connsiteY68" fmla="*/ 4331 h 10467"/>
                <a:gd name="connsiteX69" fmla="*/ 7004 w 10000"/>
                <a:gd name="connsiteY69" fmla="*/ 4453 h 10467"/>
                <a:gd name="connsiteX70" fmla="*/ 7242 w 10000"/>
                <a:gd name="connsiteY70" fmla="*/ 4558 h 10467"/>
                <a:gd name="connsiteX71" fmla="*/ 7222 w 10000"/>
                <a:gd name="connsiteY71" fmla="*/ 4768 h 10467"/>
                <a:gd name="connsiteX72" fmla="*/ 7401 w 10000"/>
                <a:gd name="connsiteY72" fmla="*/ 5047 h 10467"/>
                <a:gd name="connsiteX73" fmla="*/ 7520 w 10000"/>
                <a:gd name="connsiteY73" fmla="*/ 5345 h 10467"/>
                <a:gd name="connsiteX74" fmla="*/ 7500 w 10000"/>
                <a:gd name="connsiteY74" fmla="*/ 5484 h 10467"/>
                <a:gd name="connsiteX75" fmla="*/ 7242 w 10000"/>
                <a:gd name="connsiteY75" fmla="*/ 5467 h 10467"/>
                <a:gd name="connsiteX76" fmla="*/ 6825 w 10000"/>
                <a:gd name="connsiteY76" fmla="*/ 5554 h 10467"/>
                <a:gd name="connsiteX77" fmla="*/ 6885 w 10000"/>
                <a:gd name="connsiteY77" fmla="*/ 5817 h 10467"/>
                <a:gd name="connsiteX78" fmla="*/ 6726 w 10000"/>
                <a:gd name="connsiteY78" fmla="*/ 6044 h 10467"/>
                <a:gd name="connsiteX79" fmla="*/ 6250 w 10000"/>
                <a:gd name="connsiteY79" fmla="*/ 6289 h 10467"/>
                <a:gd name="connsiteX80" fmla="*/ 5913 w 10000"/>
                <a:gd name="connsiteY80" fmla="*/ 6708 h 10467"/>
                <a:gd name="connsiteX81" fmla="*/ 5675 w 10000"/>
                <a:gd name="connsiteY81" fmla="*/ 6936 h 10467"/>
                <a:gd name="connsiteX82" fmla="*/ 5357 w 10000"/>
                <a:gd name="connsiteY82" fmla="*/ 7180 h 10467"/>
                <a:gd name="connsiteX83" fmla="*/ 5377 w 10000"/>
                <a:gd name="connsiteY83" fmla="*/ 7355 h 10467"/>
                <a:gd name="connsiteX84" fmla="*/ 5198 w 10000"/>
                <a:gd name="connsiteY84" fmla="*/ 7443 h 10467"/>
                <a:gd name="connsiteX85" fmla="*/ 4881 w 10000"/>
                <a:gd name="connsiteY85" fmla="*/ 7565 h 10467"/>
                <a:gd name="connsiteX86" fmla="*/ 4722 w 10000"/>
                <a:gd name="connsiteY86" fmla="*/ 7582 h 10467"/>
                <a:gd name="connsiteX87" fmla="*/ 4643 w 10000"/>
                <a:gd name="connsiteY87" fmla="*/ 7862 h 10467"/>
                <a:gd name="connsiteX88" fmla="*/ 4782 w 10000"/>
                <a:gd name="connsiteY88" fmla="*/ 8334 h 10467"/>
                <a:gd name="connsiteX89" fmla="*/ 4821 w 10000"/>
                <a:gd name="connsiteY89" fmla="*/ 8631 h 10467"/>
                <a:gd name="connsiteX90" fmla="*/ 4702 w 10000"/>
                <a:gd name="connsiteY90" fmla="*/ 8981 h 10467"/>
                <a:gd name="connsiteX91" fmla="*/ 4742 w 10000"/>
                <a:gd name="connsiteY91" fmla="*/ 9593 h 10467"/>
                <a:gd name="connsiteX92" fmla="*/ 4563 w 10000"/>
                <a:gd name="connsiteY92" fmla="*/ 9610 h 10467"/>
                <a:gd name="connsiteX93" fmla="*/ 4405 w 10000"/>
                <a:gd name="connsiteY93" fmla="*/ 9890 h 10467"/>
                <a:gd name="connsiteX94" fmla="*/ 4524 w 10000"/>
                <a:gd name="connsiteY94" fmla="*/ 10012 h 10467"/>
                <a:gd name="connsiteX95" fmla="*/ 4206 w 10000"/>
                <a:gd name="connsiteY95" fmla="*/ 10117 h 10467"/>
                <a:gd name="connsiteX96" fmla="*/ 4087 w 10000"/>
                <a:gd name="connsiteY96" fmla="*/ 10362 h 10467"/>
                <a:gd name="connsiteX97" fmla="*/ 3948 w 10000"/>
                <a:gd name="connsiteY97" fmla="*/ 10467 h 10467"/>
                <a:gd name="connsiteX98" fmla="*/ 3591 w 10000"/>
                <a:gd name="connsiteY98" fmla="*/ 10135 h 10467"/>
                <a:gd name="connsiteX99" fmla="*/ 3393 w 10000"/>
                <a:gd name="connsiteY99" fmla="*/ 9610 h 10467"/>
                <a:gd name="connsiteX100" fmla="*/ 3234 w 10000"/>
                <a:gd name="connsiteY100" fmla="*/ 9261 h 10467"/>
                <a:gd name="connsiteX101" fmla="*/ 3095 w 10000"/>
                <a:gd name="connsiteY101" fmla="*/ 9086 h 10467"/>
                <a:gd name="connsiteX102" fmla="*/ 2857 w 10000"/>
                <a:gd name="connsiteY102" fmla="*/ 8736 h 10467"/>
                <a:gd name="connsiteX103" fmla="*/ 2738 w 10000"/>
                <a:gd name="connsiteY103" fmla="*/ 8282 h 10467"/>
                <a:gd name="connsiteX104" fmla="*/ 2659 w 10000"/>
                <a:gd name="connsiteY104" fmla="*/ 8054 h 10467"/>
                <a:gd name="connsiteX105" fmla="*/ 2282 w 10000"/>
                <a:gd name="connsiteY105" fmla="*/ 7547 h 10467"/>
                <a:gd name="connsiteX106" fmla="*/ 2044 w 10000"/>
                <a:gd name="connsiteY106" fmla="*/ 6848 h 10467"/>
                <a:gd name="connsiteX107" fmla="*/ 1885 w 10000"/>
                <a:gd name="connsiteY107" fmla="*/ 6376 h 10467"/>
                <a:gd name="connsiteX108" fmla="*/ 1825 w 10000"/>
                <a:gd name="connsiteY108" fmla="*/ 5939 h 10467"/>
                <a:gd name="connsiteX109" fmla="*/ 1706 w 10000"/>
                <a:gd name="connsiteY109" fmla="*/ 5607 h 10467"/>
                <a:gd name="connsiteX110" fmla="*/ 1210 w 10000"/>
                <a:gd name="connsiteY110" fmla="*/ 5817 h 10467"/>
                <a:gd name="connsiteX111" fmla="*/ 952 w 10000"/>
                <a:gd name="connsiteY111" fmla="*/ 5782 h 10467"/>
                <a:gd name="connsiteX112" fmla="*/ 437 w 10000"/>
                <a:gd name="connsiteY112" fmla="*/ 5345 h 10467"/>
                <a:gd name="connsiteX113" fmla="*/ 575 w 10000"/>
                <a:gd name="connsiteY113" fmla="*/ 5205 h 10467"/>
                <a:gd name="connsiteX114" fmla="*/ 456 w 10000"/>
                <a:gd name="connsiteY114" fmla="*/ 5065 h 10467"/>
                <a:gd name="connsiteX115" fmla="*/ 0 w 10000"/>
                <a:gd name="connsiteY115" fmla="*/ 4750 h 10467"/>
                <a:gd name="connsiteX116" fmla="*/ 198 w 10000"/>
                <a:gd name="connsiteY116" fmla="*/ 4505 h 10467"/>
                <a:gd name="connsiteX117" fmla="*/ 972 w 10000"/>
                <a:gd name="connsiteY117" fmla="*/ 4505 h 10467"/>
                <a:gd name="connsiteX118" fmla="*/ 853 w 10000"/>
                <a:gd name="connsiteY118" fmla="*/ 4191 h 10467"/>
                <a:gd name="connsiteX119" fmla="*/ 615 w 10000"/>
                <a:gd name="connsiteY119" fmla="*/ 4016 h 10467"/>
                <a:gd name="connsiteX120" fmla="*/ 536 w 10000"/>
                <a:gd name="connsiteY120" fmla="*/ 3736 h 10467"/>
                <a:gd name="connsiteX121" fmla="*/ 258 w 10000"/>
                <a:gd name="connsiteY121" fmla="*/ 3579 h 10467"/>
                <a:gd name="connsiteX122" fmla="*/ 575 w 10000"/>
                <a:gd name="connsiteY122" fmla="*/ 3194 h 10467"/>
                <a:gd name="connsiteX123" fmla="*/ 992 w 10000"/>
                <a:gd name="connsiteY123" fmla="*/ 3229 h 10467"/>
                <a:gd name="connsiteX124" fmla="*/ 1290 w 10000"/>
                <a:gd name="connsiteY124" fmla="*/ 2845 h 10467"/>
                <a:gd name="connsiteX125" fmla="*/ 1429 w 10000"/>
                <a:gd name="connsiteY125" fmla="*/ 2477 h 10467"/>
                <a:gd name="connsiteX126" fmla="*/ 1687 w 10000"/>
                <a:gd name="connsiteY126" fmla="*/ 2110 h 10467"/>
                <a:gd name="connsiteX127" fmla="*/ 1607 w 10000"/>
                <a:gd name="connsiteY127" fmla="*/ 1848 h 10467"/>
                <a:gd name="connsiteX128" fmla="*/ 1865 w 10000"/>
                <a:gd name="connsiteY128" fmla="*/ 1638 h 10467"/>
                <a:gd name="connsiteX129" fmla="*/ 1528 w 10000"/>
                <a:gd name="connsiteY129" fmla="*/ 1464 h 10467"/>
                <a:gd name="connsiteX130" fmla="*/ 1349 w 10000"/>
                <a:gd name="connsiteY130" fmla="*/ 1219 h 10467"/>
                <a:gd name="connsiteX131" fmla="*/ 1151 w 10000"/>
                <a:gd name="connsiteY131" fmla="*/ 904 h 10467"/>
                <a:gd name="connsiteX132" fmla="*/ 1270 w 10000"/>
                <a:gd name="connsiteY132" fmla="*/ 747 h 10467"/>
                <a:gd name="connsiteX133" fmla="*/ 1458 w 10000"/>
                <a:gd name="connsiteY133" fmla="*/ 409 h 10467"/>
                <a:gd name="connsiteX134" fmla="*/ 667 w 10000"/>
                <a:gd name="connsiteY134" fmla="*/ 236 h 10467"/>
                <a:gd name="connsiteX135" fmla="*/ 1006 w 10000"/>
                <a:gd name="connsiteY135" fmla="*/ 0 h 10467"/>
                <a:gd name="connsiteX136" fmla="*/ 2421 w 10000"/>
                <a:gd name="connsiteY136" fmla="*/ 467 h 10467"/>
                <a:gd name="connsiteX0" fmla="*/ 2421 w 10000"/>
                <a:gd name="connsiteY0" fmla="*/ 467 h 10467"/>
                <a:gd name="connsiteX1" fmla="*/ 2917 w 10000"/>
                <a:gd name="connsiteY1" fmla="*/ 904 h 10467"/>
                <a:gd name="connsiteX2" fmla="*/ 2956 w 10000"/>
                <a:gd name="connsiteY2" fmla="*/ 1201 h 10467"/>
                <a:gd name="connsiteX3" fmla="*/ 3155 w 10000"/>
                <a:gd name="connsiteY3" fmla="*/ 1376 h 10467"/>
                <a:gd name="connsiteX4" fmla="*/ 3194 w 10000"/>
                <a:gd name="connsiteY4" fmla="*/ 1568 h 10467"/>
                <a:gd name="connsiteX5" fmla="*/ 2937 w 10000"/>
                <a:gd name="connsiteY5" fmla="*/ 1516 h 10467"/>
                <a:gd name="connsiteX6" fmla="*/ 3135 w 10000"/>
                <a:gd name="connsiteY6" fmla="*/ 1918 h 10467"/>
                <a:gd name="connsiteX7" fmla="*/ 3532 w 10000"/>
                <a:gd name="connsiteY7" fmla="*/ 2145 h 10467"/>
                <a:gd name="connsiteX8" fmla="*/ 4087 w 10000"/>
                <a:gd name="connsiteY8" fmla="*/ 2390 h 10467"/>
                <a:gd name="connsiteX9" fmla="*/ 3909 w 10000"/>
                <a:gd name="connsiteY9" fmla="*/ 2565 h 10467"/>
                <a:gd name="connsiteX10" fmla="*/ 3849 w 10000"/>
                <a:gd name="connsiteY10" fmla="*/ 2897 h 10467"/>
                <a:gd name="connsiteX11" fmla="*/ 4206 w 10000"/>
                <a:gd name="connsiteY11" fmla="*/ 3037 h 10467"/>
                <a:gd name="connsiteX12" fmla="*/ 4583 w 10000"/>
                <a:gd name="connsiteY12" fmla="*/ 3212 h 10467"/>
                <a:gd name="connsiteX13" fmla="*/ 5099 w 10000"/>
                <a:gd name="connsiteY13" fmla="*/ 3422 h 10467"/>
                <a:gd name="connsiteX14" fmla="*/ 5595 w 10000"/>
                <a:gd name="connsiteY14" fmla="*/ 3474 h 10467"/>
                <a:gd name="connsiteX15" fmla="*/ 5833 w 10000"/>
                <a:gd name="connsiteY15" fmla="*/ 3649 h 10467"/>
                <a:gd name="connsiteX16" fmla="*/ 6111 w 10000"/>
                <a:gd name="connsiteY16" fmla="*/ 3684 h 10467"/>
                <a:gd name="connsiteX17" fmla="*/ 6548 w 10000"/>
                <a:gd name="connsiteY17" fmla="*/ 3771 h 10467"/>
                <a:gd name="connsiteX18" fmla="*/ 6845 w 10000"/>
                <a:gd name="connsiteY18" fmla="*/ 3771 h 10467"/>
                <a:gd name="connsiteX19" fmla="*/ 6865 w 10000"/>
                <a:gd name="connsiteY19" fmla="*/ 3631 h 10467"/>
                <a:gd name="connsiteX20" fmla="*/ 6746 w 10000"/>
                <a:gd name="connsiteY20" fmla="*/ 3387 h 10467"/>
                <a:gd name="connsiteX21" fmla="*/ 6746 w 10000"/>
                <a:gd name="connsiteY21" fmla="*/ 3229 h 10467"/>
                <a:gd name="connsiteX22" fmla="*/ 6944 w 10000"/>
                <a:gd name="connsiteY22" fmla="*/ 3159 h 10467"/>
                <a:gd name="connsiteX23" fmla="*/ 7044 w 10000"/>
                <a:gd name="connsiteY23" fmla="*/ 3439 h 10467"/>
                <a:gd name="connsiteX24" fmla="*/ 7063 w 10000"/>
                <a:gd name="connsiteY24" fmla="*/ 3509 h 10467"/>
                <a:gd name="connsiteX25" fmla="*/ 7421 w 10000"/>
                <a:gd name="connsiteY25" fmla="*/ 3649 h 10467"/>
                <a:gd name="connsiteX26" fmla="*/ 7619 w 10000"/>
                <a:gd name="connsiteY26" fmla="*/ 3596 h 10467"/>
                <a:gd name="connsiteX27" fmla="*/ 7937 w 10000"/>
                <a:gd name="connsiteY27" fmla="*/ 3631 h 10467"/>
                <a:gd name="connsiteX28" fmla="*/ 8214 w 10000"/>
                <a:gd name="connsiteY28" fmla="*/ 3614 h 10467"/>
                <a:gd name="connsiteX29" fmla="*/ 8175 w 10000"/>
                <a:gd name="connsiteY29" fmla="*/ 3387 h 10467"/>
                <a:gd name="connsiteX30" fmla="*/ 8016 w 10000"/>
                <a:gd name="connsiteY30" fmla="*/ 3282 h 10467"/>
                <a:gd name="connsiteX31" fmla="*/ 8294 w 10000"/>
                <a:gd name="connsiteY31" fmla="*/ 3229 h 10467"/>
                <a:gd name="connsiteX32" fmla="*/ 8532 w 10000"/>
                <a:gd name="connsiteY32" fmla="*/ 2950 h 10467"/>
                <a:gd name="connsiteX33" fmla="*/ 8869 w 10000"/>
                <a:gd name="connsiteY33" fmla="*/ 2722 h 10467"/>
                <a:gd name="connsiteX34" fmla="*/ 9187 w 10000"/>
                <a:gd name="connsiteY34" fmla="*/ 2810 h 10467"/>
                <a:gd name="connsiteX35" fmla="*/ 9405 w 10000"/>
                <a:gd name="connsiteY35" fmla="*/ 2670 h 10467"/>
                <a:gd name="connsiteX36" fmla="*/ 9623 w 10000"/>
                <a:gd name="connsiteY36" fmla="*/ 2897 h 10467"/>
                <a:gd name="connsiteX37" fmla="*/ 9544 w 10000"/>
                <a:gd name="connsiteY37" fmla="*/ 3037 h 10467"/>
                <a:gd name="connsiteX38" fmla="*/ 9940 w 10000"/>
                <a:gd name="connsiteY38" fmla="*/ 3089 h 10467"/>
                <a:gd name="connsiteX39" fmla="*/ 10000 w 10000"/>
                <a:gd name="connsiteY39" fmla="*/ 3229 h 10467"/>
                <a:gd name="connsiteX40" fmla="*/ 9901 w 10000"/>
                <a:gd name="connsiteY40" fmla="*/ 3299 h 10467"/>
                <a:gd name="connsiteX41" fmla="*/ 10000 w 10000"/>
                <a:gd name="connsiteY41" fmla="*/ 3526 h 10467"/>
                <a:gd name="connsiteX42" fmla="*/ 9722 w 10000"/>
                <a:gd name="connsiteY42" fmla="*/ 3457 h 10467"/>
                <a:gd name="connsiteX43" fmla="*/ 9325 w 10000"/>
                <a:gd name="connsiteY43" fmla="*/ 3701 h 10467"/>
                <a:gd name="connsiteX44" fmla="*/ 9385 w 10000"/>
                <a:gd name="connsiteY44" fmla="*/ 3911 h 10467"/>
                <a:gd name="connsiteX45" fmla="*/ 9266 w 10000"/>
                <a:gd name="connsiteY45" fmla="*/ 4226 h 10467"/>
                <a:gd name="connsiteX46" fmla="*/ 9286 w 10000"/>
                <a:gd name="connsiteY46" fmla="*/ 4401 h 10467"/>
                <a:gd name="connsiteX47" fmla="*/ 9187 w 10000"/>
                <a:gd name="connsiteY47" fmla="*/ 4698 h 10467"/>
                <a:gd name="connsiteX48" fmla="*/ 8909 w 10000"/>
                <a:gd name="connsiteY48" fmla="*/ 4610 h 10467"/>
                <a:gd name="connsiteX49" fmla="*/ 8968 w 10000"/>
                <a:gd name="connsiteY49" fmla="*/ 4995 h 10467"/>
                <a:gd name="connsiteX50" fmla="*/ 8909 w 10000"/>
                <a:gd name="connsiteY50" fmla="*/ 5117 h 10467"/>
                <a:gd name="connsiteX51" fmla="*/ 8968 w 10000"/>
                <a:gd name="connsiteY51" fmla="*/ 5257 h 10467"/>
                <a:gd name="connsiteX52" fmla="*/ 8810 w 10000"/>
                <a:gd name="connsiteY52" fmla="*/ 5362 h 10467"/>
                <a:gd name="connsiteX53" fmla="*/ 8512 w 10000"/>
                <a:gd name="connsiteY53" fmla="*/ 4785 h 10467"/>
                <a:gd name="connsiteX54" fmla="*/ 8413 w 10000"/>
                <a:gd name="connsiteY54" fmla="*/ 4785 h 10467"/>
                <a:gd name="connsiteX55" fmla="*/ 8413 w 10000"/>
                <a:gd name="connsiteY55" fmla="*/ 5012 h 10467"/>
                <a:gd name="connsiteX56" fmla="*/ 8175 w 10000"/>
                <a:gd name="connsiteY56" fmla="*/ 4820 h 10467"/>
                <a:gd name="connsiteX57" fmla="*/ 8234 w 10000"/>
                <a:gd name="connsiteY57" fmla="*/ 4610 h 10467"/>
                <a:gd name="connsiteX58" fmla="*/ 8393 w 10000"/>
                <a:gd name="connsiteY58" fmla="*/ 4593 h 10467"/>
                <a:gd name="connsiteX59" fmla="*/ 8492 w 10000"/>
                <a:gd name="connsiteY59" fmla="*/ 4296 h 10467"/>
                <a:gd name="connsiteX60" fmla="*/ 8274 w 10000"/>
                <a:gd name="connsiteY60" fmla="*/ 4226 h 10467"/>
                <a:gd name="connsiteX61" fmla="*/ 7937 w 10000"/>
                <a:gd name="connsiteY61" fmla="*/ 4226 h 10467"/>
                <a:gd name="connsiteX62" fmla="*/ 7599 w 10000"/>
                <a:gd name="connsiteY62" fmla="*/ 4173 h 10467"/>
                <a:gd name="connsiteX63" fmla="*/ 7500 w 10000"/>
                <a:gd name="connsiteY63" fmla="*/ 3929 h 10467"/>
                <a:gd name="connsiteX64" fmla="*/ 7341 w 10000"/>
                <a:gd name="connsiteY64" fmla="*/ 3911 h 10467"/>
                <a:gd name="connsiteX65" fmla="*/ 7024 w 10000"/>
                <a:gd name="connsiteY65" fmla="*/ 3754 h 10467"/>
                <a:gd name="connsiteX66" fmla="*/ 6944 w 10000"/>
                <a:gd name="connsiteY66" fmla="*/ 3998 h 10467"/>
                <a:gd name="connsiteX67" fmla="*/ 7262 w 10000"/>
                <a:gd name="connsiteY67" fmla="*/ 4191 h 10467"/>
                <a:gd name="connsiteX68" fmla="*/ 7063 w 10000"/>
                <a:gd name="connsiteY68" fmla="*/ 4331 h 10467"/>
                <a:gd name="connsiteX69" fmla="*/ 7004 w 10000"/>
                <a:gd name="connsiteY69" fmla="*/ 4453 h 10467"/>
                <a:gd name="connsiteX70" fmla="*/ 7242 w 10000"/>
                <a:gd name="connsiteY70" fmla="*/ 4558 h 10467"/>
                <a:gd name="connsiteX71" fmla="*/ 7222 w 10000"/>
                <a:gd name="connsiteY71" fmla="*/ 4768 h 10467"/>
                <a:gd name="connsiteX72" fmla="*/ 7401 w 10000"/>
                <a:gd name="connsiteY72" fmla="*/ 5047 h 10467"/>
                <a:gd name="connsiteX73" fmla="*/ 7520 w 10000"/>
                <a:gd name="connsiteY73" fmla="*/ 5345 h 10467"/>
                <a:gd name="connsiteX74" fmla="*/ 7500 w 10000"/>
                <a:gd name="connsiteY74" fmla="*/ 5484 h 10467"/>
                <a:gd name="connsiteX75" fmla="*/ 7242 w 10000"/>
                <a:gd name="connsiteY75" fmla="*/ 5467 h 10467"/>
                <a:gd name="connsiteX76" fmla="*/ 6825 w 10000"/>
                <a:gd name="connsiteY76" fmla="*/ 5554 h 10467"/>
                <a:gd name="connsiteX77" fmla="*/ 6885 w 10000"/>
                <a:gd name="connsiteY77" fmla="*/ 5817 h 10467"/>
                <a:gd name="connsiteX78" fmla="*/ 6726 w 10000"/>
                <a:gd name="connsiteY78" fmla="*/ 6044 h 10467"/>
                <a:gd name="connsiteX79" fmla="*/ 6250 w 10000"/>
                <a:gd name="connsiteY79" fmla="*/ 6289 h 10467"/>
                <a:gd name="connsiteX80" fmla="*/ 5913 w 10000"/>
                <a:gd name="connsiteY80" fmla="*/ 6708 h 10467"/>
                <a:gd name="connsiteX81" fmla="*/ 5675 w 10000"/>
                <a:gd name="connsiteY81" fmla="*/ 6936 h 10467"/>
                <a:gd name="connsiteX82" fmla="*/ 5357 w 10000"/>
                <a:gd name="connsiteY82" fmla="*/ 7180 h 10467"/>
                <a:gd name="connsiteX83" fmla="*/ 5377 w 10000"/>
                <a:gd name="connsiteY83" fmla="*/ 7355 h 10467"/>
                <a:gd name="connsiteX84" fmla="*/ 5198 w 10000"/>
                <a:gd name="connsiteY84" fmla="*/ 7443 h 10467"/>
                <a:gd name="connsiteX85" fmla="*/ 4881 w 10000"/>
                <a:gd name="connsiteY85" fmla="*/ 7565 h 10467"/>
                <a:gd name="connsiteX86" fmla="*/ 4722 w 10000"/>
                <a:gd name="connsiteY86" fmla="*/ 7582 h 10467"/>
                <a:gd name="connsiteX87" fmla="*/ 4643 w 10000"/>
                <a:gd name="connsiteY87" fmla="*/ 7862 h 10467"/>
                <a:gd name="connsiteX88" fmla="*/ 4782 w 10000"/>
                <a:gd name="connsiteY88" fmla="*/ 8334 h 10467"/>
                <a:gd name="connsiteX89" fmla="*/ 4821 w 10000"/>
                <a:gd name="connsiteY89" fmla="*/ 8631 h 10467"/>
                <a:gd name="connsiteX90" fmla="*/ 4702 w 10000"/>
                <a:gd name="connsiteY90" fmla="*/ 8981 h 10467"/>
                <a:gd name="connsiteX91" fmla="*/ 4742 w 10000"/>
                <a:gd name="connsiteY91" fmla="*/ 9593 h 10467"/>
                <a:gd name="connsiteX92" fmla="*/ 4563 w 10000"/>
                <a:gd name="connsiteY92" fmla="*/ 9610 h 10467"/>
                <a:gd name="connsiteX93" fmla="*/ 4405 w 10000"/>
                <a:gd name="connsiteY93" fmla="*/ 9890 h 10467"/>
                <a:gd name="connsiteX94" fmla="*/ 4524 w 10000"/>
                <a:gd name="connsiteY94" fmla="*/ 10012 h 10467"/>
                <a:gd name="connsiteX95" fmla="*/ 4206 w 10000"/>
                <a:gd name="connsiteY95" fmla="*/ 10117 h 10467"/>
                <a:gd name="connsiteX96" fmla="*/ 4087 w 10000"/>
                <a:gd name="connsiteY96" fmla="*/ 10362 h 10467"/>
                <a:gd name="connsiteX97" fmla="*/ 3948 w 10000"/>
                <a:gd name="connsiteY97" fmla="*/ 10467 h 10467"/>
                <a:gd name="connsiteX98" fmla="*/ 3591 w 10000"/>
                <a:gd name="connsiteY98" fmla="*/ 10135 h 10467"/>
                <a:gd name="connsiteX99" fmla="*/ 3393 w 10000"/>
                <a:gd name="connsiteY99" fmla="*/ 9610 h 10467"/>
                <a:gd name="connsiteX100" fmla="*/ 3234 w 10000"/>
                <a:gd name="connsiteY100" fmla="*/ 9261 h 10467"/>
                <a:gd name="connsiteX101" fmla="*/ 3095 w 10000"/>
                <a:gd name="connsiteY101" fmla="*/ 9086 h 10467"/>
                <a:gd name="connsiteX102" fmla="*/ 2857 w 10000"/>
                <a:gd name="connsiteY102" fmla="*/ 8736 h 10467"/>
                <a:gd name="connsiteX103" fmla="*/ 2738 w 10000"/>
                <a:gd name="connsiteY103" fmla="*/ 8282 h 10467"/>
                <a:gd name="connsiteX104" fmla="*/ 2659 w 10000"/>
                <a:gd name="connsiteY104" fmla="*/ 8054 h 10467"/>
                <a:gd name="connsiteX105" fmla="*/ 2282 w 10000"/>
                <a:gd name="connsiteY105" fmla="*/ 7547 h 10467"/>
                <a:gd name="connsiteX106" fmla="*/ 2044 w 10000"/>
                <a:gd name="connsiteY106" fmla="*/ 6848 h 10467"/>
                <a:gd name="connsiteX107" fmla="*/ 1885 w 10000"/>
                <a:gd name="connsiteY107" fmla="*/ 6376 h 10467"/>
                <a:gd name="connsiteX108" fmla="*/ 1825 w 10000"/>
                <a:gd name="connsiteY108" fmla="*/ 5939 h 10467"/>
                <a:gd name="connsiteX109" fmla="*/ 1706 w 10000"/>
                <a:gd name="connsiteY109" fmla="*/ 5607 h 10467"/>
                <a:gd name="connsiteX110" fmla="*/ 1210 w 10000"/>
                <a:gd name="connsiteY110" fmla="*/ 5817 h 10467"/>
                <a:gd name="connsiteX111" fmla="*/ 952 w 10000"/>
                <a:gd name="connsiteY111" fmla="*/ 5782 h 10467"/>
                <a:gd name="connsiteX112" fmla="*/ 437 w 10000"/>
                <a:gd name="connsiteY112" fmla="*/ 5345 h 10467"/>
                <a:gd name="connsiteX113" fmla="*/ 575 w 10000"/>
                <a:gd name="connsiteY113" fmla="*/ 5205 h 10467"/>
                <a:gd name="connsiteX114" fmla="*/ 456 w 10000"/>
                <a:gd name="connsiteY114" fmla="*/ 5065 h 10467"/>
                <a:gd name="connsiteX115" fmla="*/ 0 w 10000"/>
                <a:gd name="connsiteY115" fmla="*/ 4750 h 10467"/>
                <a:gd name="connsiteX116" fmla="*/ 198 w 10000"/>
                <a:gd name="connsiteY116" fmla="*/ 4505 h 10467"/>
                <a:gd name="connsiteX117" fmla="*/ 972 w 10000"/>
                <a:gd name="connsiteY117" fmla="*/ 4505 h 10467"/>
                <a:gd name="connsiteX118" fmla="*/ 853 w 10000"/>
                <a:gd name="connsiteY118" fmla="*/ 4191 h 10467"/>
                <a:gd name="connsiteX119" fmla="*/ 615 w 10000"/>
                <a:gd name="connsiteY119" fmla="*/ 4016 h 10467"/>
                <a:gd name="connsiteX120" fmla="*/ 536 w 10000"/>
                <a:gd name="connsiteY120" fmla="*/ 3736 h 10467"/>
                <a:gd name="connsiteX121" fmla="*/ 258 w 10000"/>
                <a:gd name="connsiteY121" fmla="*/ 3579 h 10467"/>
                <a:gd name="connsiteX122" fmla="*/ 575 w 10000"/>
                <a:gd name="connsiteY122" fmla="*/ 3194 h 10467"/>
                <a:gd name="connsiteX123" fmla="*/ 992 w 10000"/>
                <a:gd name="connsiteY123" fmla="*/ 3229 h 10467"/>
                <a:gd name="connsiteX124" fmla="*/ 1290 w 10000"/>
                <a:gd name="connsiteY124" fmla="*/ 2845 h 10467"/>
                <a:gd name="connsiteX125" fmla="*/ 1429 w 10000"/>
                <a:gd name="connsiteY125" fmla="*/ 2477 h 10467"/>
                <a:gd name="connsiteX126" fmla="*/ 1687 w 10000"/>
                <a:gd name="connsiteY126" fmla="*/ 2110 h 10467"/>
                <a:gd name="connsiteX127" fmla="*/ 1607 w 10000"/>
                <a:gd name="connsiteY127" fmla="*/ 1848 h 10467"/>
                <a:gd name="connsiteX128" fmla="*/ 1865 w 10000"/>
                <a:gd name="connsiteY128" fmla="*/ 1638 h 10467"/>
                <a:gd name="connsiteX129" fmla="*/ 1528 w 10000"/>
                <a:gd name="connsiteY129" fmla="*/ 1464 h 10467"/>
                <a:gd name="connsiteX130" fmla="*/ 1349 w 10000"/>
                <a:gd name="connsiteY130" fmla="*/ 1219 h 10467"/>
                <a:gd name="connsiteX131" fmla="*/ 1151 w 10000"/>
                <a:gd name="connsiteY131" fmla="*/ 904 h 10467"/>
                <a:gd name="connsiteX132" fmla="*/ 1270 w 10000"/>
                <a:gd name="connsiteY132" fmla="*/ 747 h 10467"/>
                <a:gd name="connsiteX133" fmla="*/ 1458 w 10000"/>
                <a:gd name="connsiteY133" fmla="*/ 409 h 10467"/>
                <a:gd name="connsiteX134" fmla="*/ 667 w 10000"/>
                <a:gd name="connsiteY134" fmla="*/ 236 h 10467"/>
                <a:gd name="connsiteX135" fmla="*/ 1006 w 10000"/>
                <a:gd name="connsiteY135" fmla="*/ 0 h 10467"/>
                <a:gd name="connsiteX136" fmla="*/ 1810 w 10000"/>
                <a:gd name="connsiteY136" fmla="*/ 283 h 10467"/>
                <a:gd name="connsiteX137" fmla="*/ 2421 w 10000"/>
                <a:gd name="connsiteY137" fmla="*/ 467 h 10467"/>
                <a:gd name="connsiteX0" fmla="*/ 2421 w 10000"/>
                <a:gd name="connsiteY0" fmla="*/ 670 h 10670"/>
                <a:gd name="connsiteX1" fmla="*/ 2917 w 10000"/>
                <a:gd name="connsiteY1" fmla="*/ 1107 h 10670"/>
                <a:gd name="connsiteX2" fmla="*/ 2956 w 10000"/>
                <a:gd name="connsiteY2" fmla="*/ 1404 h 10670"/>
                <a:gd name="connsiteX3" fmla="*/ 3155 w 10000"/>
                <a:gd name="connsiteY3" fmla="*/ 1579 h 10670"/>
                <a:gd name="connsiteX4" fmla="*/ 3194 w 10000"/>
                <a:gd name="connsiteY4" fmla="*/ 1771 h 10670"/>
                <a:gd name="connsiteX5" fmla="*/ 2937 w 10000"/>
                <a:gd name="connsiteY5" fmla="*/ 1719 h 10670"/>
                <a:gd name="connsiteX6" fmla="*/ 3135 w 10000"/>
                <a:gd name="connsiteY6" fmla="*/ 2121 h 10670"/>
                <a:gd name="connsiteX7" fmla="*/ 3532 w 10000"/>
                <a:gd name="connsiteY7" fmla="*/ 2348 h 10670"/>
                <a:gd name="connsiteX8" fmla="*/ 4087 w 10000"/>
                <a:gd name="connsiteY8" fmla="*/ 2593 h 10670"/>
                <a:gd name="connsiteX9" fmla="*/ 3909 w 10000"/>
                <a:gd name="connsiteY9" fmla="*/ 2768 h 10670"/>
                <a:gd name="connsiteX10" fmla="*/ 3849 w 10000"/>
                <a:gd name="connsiteY10" fmla="*/ 3100 h 10670"/>
                <a:gd name="connsiteX11" fmla="*/ 4206 w 10000"/>
                <a:gd name="connsiteY11" fmla="*/ 3240 h 10670"/>
                <a:gd name="connsiteX12" fmla="*/ 4583 w 10000"/>
                <a:gd name="connsiteY12" fmla="*/ 3415 h 10670"/>
                <a:gd name="connsiteX13" fmla="*/ 5099 w 10000"/>
                <a:gd name="connsiteY13" fmla="*/ 3625 h 10670"/>
                <a:gd name="connsiteX14" fmla="*/ 5595 w 10000"/>
                <a:gd name="connsiteY14" fmla="*/ 3677 h 10670"/>
                <a:gd name="connsiteX15" fmla="*/ 5833 w 10000"/>
                <a:gd name="connsiteY15" fmla="*/ 3852 h 10670"/>
                <a:gd name="connsiteX16" fmla="*/ 6111 w 10000"/>
                <a:gd name="connsiteY16" fmla="*/ 3887 h 10670"/>
                <a:gd name="connsiteX17" fmla="*/ 6548 w 10000"/>
                <a:gd name="connsiteY17" fmla="*/ 3974 h 10670"/>
                <a:gd name="connsiteX18" fmla="*/ 6845 w 10000"/>
                <a:gd name="connsiteY18" fmla="*/ 3974 h 10670"/>
                <a:gd name="connsiteX19" fmla="*/ 6865 w 10000"/>
                <a:gd name="connsiteY19" fmla="*/ 3834 h 10670"/>
                <a:gd name="connsiteX20" fmla="*/ 6746 w 10000"/>
                <a:gd name="connsiteY20" fmla="*/ 3590 h 10670"/>
                <a:gd name="connsiteX21" fmla="*/ 6746 w 10000"/>
                <a:gd name="connsiteY21" fmla="*/ 3432 h 10670"/>
                <a:gd name="connsiteX22" fmla="*/ 6944 w 10000"/>
                <a:gd name="connsiteY22" fmla="*/ 3362 h 10670"/>
                <a:gd name="connsiteX23" fmla="*/ 7044 w 10000"/>
                <a:gd name="connsiteY23" fmla="*/ 3642 h 10670"/>
                <a:gd name="connsiteX24" fmla="*/ 7063 w 10000"/>
                <a:gd name="connsiteY24" fmla="*/ 3712 h 10670"/>
                <a:gd name="connsiteX25" fmla="*/ 7421 w 10000"/>
                <a:gd name="connsiteY25" fmla="*/ 3852 h 10670"/>
                <a:gd name="connsiteX26" fmla="*/ 7619 w 10000"/>
                <a:gd name="connsiteY26" fmla="*/ 3799 h 10670"/>
                <a:gd name="connsiteX27" fmla="*/ 7937 w 10000"/>
                <a:gd name="connsiteY27" fmla="*/ 3834 h 10670"/>
                <a:gd name="connsiteX28" fmla="*/ 8214 w 10000"/>
                <a:gd name="connsiteY28" fmla="*/ 3817 h 10670"/>
                <a:gd name="connsiteX29" fmla="*/ 8175 w 10000"/>
                <a:gd name="connsiteY29" fmla="*/ 3590 h 10670"/>
                <a:gd name="connsiteX30" fmla="*/ 8016 w 10000"/>
                <a:gd name="connsiteY30" fmla="*/ 3485 h 10670"/>
                <a:gd name="connsiteX31" fmla="*/ 8294 w 10000"/>
                <a:gd name="connsiteY31" fmla="*/ 3432 h 10670"/>
                <a:gd name="connsiteX32" fmla="*/ 8532 w 10000"/>
                <a:gd name="connsiteY32" fmla="*/ 3153 h 10670"/>
                <a:gd name="connsiteX33" fmla="*/ 8869 w 10000"/>
                <a:gd name="connsiteY33" fmla="*/ 2925 h 10670"/>
                <a:gd name="connsiteX34" fmla="*/ 9187 w 10000"/>
                <a:gd name="connsiteY34" fmla="*/ 3013 h 10670"/>
                <a:gd name="connsiteX35" fmla="*/ 9405 w 10000"/>
                <a:gd name="connsiteY35" fmla="*/ 2873 h 10670"/>
                <a:gd name="connsiteX36" fmla="*/ 9623 w 10000"/>
                <a:gd name="connsiteY36" fmla="*/ 3100 h 10670"/>
                <a:gd name="connsiteX37" fmla="*/ 9544 w 10000"/>
                <a:gd name="connsiteY37" fmla="*/ 3240 h 10670"/>
                <a:gd name="connsiteX38" fmla="*/ 9940 w 10000"/>
                <a:gd name="connsiteY38" fmla="*/ 3292 h 10670"/>
                <a:gd name="connsiteX39" fmla="*/ 10000 w 10000"/>
                <a:gd name="connsiteY39" fmla="*/ 3432 h 10670"/>
                <a:gd name="connsiteX40" fmla="*/ 9901 w 10000"/>
                <a:gd name="connsiteY40" fmla="*/ 3502 h 10670"/>
                <a:gd name="connsiteX41" fmla="*/ 10000 w 10000"/>
                <a:gd name="connsiteY41" fmla="*/ 3729 h 10670"/>
                <a:gd name="connsiteX42" fmla="*/ 9722 w 10000"/>
                <a:gd name="connsiteY42" fmla="*/ 3660 h 10670"/>
                <a:gd name="connsiteX43" fmla="*/ 9325 w 10000"/>
                <a:gd name="connsiteY43" fmla="*/ 3904 h 10670"/>
                <a:gd name="connsiteX44" fmla="*/ 9385 w 10000"/>
                <a:gd name="connsiteY44" fmla="*/ 4114 h 10670"/>
                <a:gd name="connsiteX45" fmla="*/ 9266 w 10000"/>
                <a:gd name="connsiteY45" fmla="*/ 4429 h 10670"/>
                <a:gd name="connsiteX46" fmla="*/ 9286 w 10000"/>
                <a:gd name="connsiteY46" fmla="*/ 4604 h 10670"/>
                <a:gd name="connsiteX47" fmla="*/ 9187 w 10000"/>
                <a:gd name="connsiteY47" fmla="*/ 4901 h 10670"/>
                <a:gd name="connsiteX48" fmla="*/ 8909 w 10000"/>
                <a:gd name="connsiteY48" fmla="*/ 4813 h 10670"/>
                <a:gd name="connsiteX49" fmla="*/ 8968 w 10000"/>
                <a:gd name="connsiteY49" fmla="*/ 5198 h 10670"/>
                <a:gd name="connsiteX50" fmla="*/ 8909 w 10000"/>
                <a:gd name="connsiteY50" fmla="*/ 5320 h 10670"/>
                <a:gd name="connsiteX51" fmla="*/ 8968 w 10000"/>
                <a:gd name="connsiteY51" fmla="*/ 5460 h 10670"/>
                <a:gd name="connsiteX52" fmla="*/ 8810 w 10000"/>
                <a:gd name="connsiteY52" fmla="*/ 5565 h 10670"/>
                <a:gd name="connsiteX53" fmla="*/ 8512 w 10000"/>
                <a:gd name="connsiteY53" fmla="*/ 4988 h 10670"/>
                <a:gd name="connsiteX54" fmla="*/ 8413 w 10000"/>
                <a:gd name="connsiteY54" fmla="*/ 4988 h 10670"/>
                <a:gd name="connsiteX55" fmla="*/ 8413 w 10000"/>
                <a:gd name="connsiteY55" fmla="*/ 5215 h 10670"/>
                <a:gd name="connsiteX56" fmla="*/ 8175 w 10000"/>
                <a:gd name="connsiteY56" fmla="*/ 5023 h 10670"/>
                <a:gd name="connsiteX57" fmla="*/ 8234 w 10000"/>
                <a:gd name="connsiteY57" fmla="*/ 4813 h 10670"/>
                <a:gd name="connsiteX58" fmla="*/ 8393 w 10000"/>
                <a:gd name="connsiteY58" fmla="*/ 4796 h 10670"/>
                <a:gd name="connsiteX59" fmla="*/ 8492 w 10000"/>
                <a:gd name="connsiteY59" fmla="*/ 4499 h 10670"/>
                <a:gd name="connsiteX60" fmla="*/ 8274 w 10000"/>
                <a:gd name="connsiteY60" fmla="*/ 4429 h 10670"/>
                <a:gd name="connsiteX61" fmla="*/ 7937 w 10000"/>
                <a:gd name="connsiteY61" fmla="*/ 4429 h 10670"/>
                <a:gd name="connsiteX62" fmla="*/ 7599 w 10000"/>
                <a:gd name="connsiteY62" fmla="*/ 4376 h 10670"/>
                <a:gd name="connsiteX63" fmla="*/ 7500 w 10000"/>
                <a:gd name="connsiteY63" fmla="*/ 4132 h 10670"/>
                <a:gd name="connsiteX64" fmla="*/ 7341 w 10000"/>
                <a:gd name="connsiteY64" fmla="*/ 4114 h 10670"/>
                <a:gd name="connsiteX65" fmla="*/ 7024 w 10000"/>
                <a:gd name="connsiteY65" fmla="*/ 3957 h 10670"/>
                <a:gd name="connsiteX66" fmla="*/ 6944 w 10000"/>
                <a:gd name="connsiteY66" fmla="*/ 4201 h 10670"/>
                <a:gd name="connsiteX67" fmla="*/ 7262 w 10000"/>
                <a:gd name="connsiteY67" fmla="*/ 4394 h 10670"/>
                <a:gd name="connsiteX68" fmla="*/ 7063 w 10000"/>
                <a:gd name="connsiteY68" fmla="*/ 4534 h 10670"/>
                <a:gd name="connsiteX69" fmla="*/ 7004 w 10000"/>
                <a:gd name="connsiteY69" fmla="*/ 4656 h 10670"/>
                <a:gd name="connsiteX70" fmla="*/ 7242 w 10000"/>
                <a:gd name="connsiteY70" fmla="*/ 4761 h 10670"/>
                <a:gd name="connsiteX71" fmla="*/ 7222 w 10000"/>
                <a:gd name="connsiteY71" fmla="*/ 4971 h 10670"/>
                <a:gd name="connsiteX72" fmla="*/ 7401 w 10000"/>
                <a:gd name="connsiteY72" fmla="*/ 5250 h 10670"/>
                <a:gd name="connsiteX73" fmla="*/ 7520 w 10000"/>
                <a:gd name="connsiteY73" fmla="*/ 5548 h 10670"/>
                <a:gd name="connsiteX74" fmla="*/ 7500 w 10000"/>
                <a:gd name="connsiteY74" fmla="*/ 5687 h 10670"/>
                <a:gd name="connsiteX75" fmla="*/ 7242 w 10000"/>
                <a:gd name="connsiteY75" fmla="*/ 5670 h 10670"/>
                <a:gd name="connsiteX76" fmla="*/ 6825 w 10000"/>
                <a:gd name="connsiteY76" fmla="*/ 5757 h 10670"/>
                <a:gd name="connsiteX77" fmla="*/ 6885 w 10000"/>
                <a:gd name="connsiteY77" fmla="*/ 6020 h 10670"/>
                <a:gd name="connsiteX78" fmla="*/ 6726 w 10000"/>
                <a:gd name="connsiteY78" fmla="*/ 6247 h 10670"/>
                <a:gd name="connsiteX79" fmla="*/ 6250 w 10000"/>
                <a:gd name="connsiteY79" fmla="*/ 6492 h 10670"/>
                <a:gd name="connsiteX80" fmla="*/ 5913 w 10000"/>
                <a:gd name="connsiteY80" fmla="*/ 6911 h 10670"/>
                <a:gd name="connsiteX81" fmla="*/ 5675 w 10000"/>
                <a:gd name="connsiteY81" fmla="*/ 7139 h 10670"/>
                <a:gd name="connsiteX82" fmla="*/ 5357 w 10000"/>
                <a:gd name="connsiteY82" fmla="*/ 7383 h 10670"/>
                <a:gd name="connsiteX83" fmla="*/ 5377 w 10000"/>
                <a:gd name="connsiteY83" fmla="*/ 7558 h 10670"/>
                <a:gd name="connsiteX84" fmla="*/ 5198 w 10000"/>
                <a:gd name="connsiteY84" fmla="*/ 7646 h 10670"/>
                <a:gd name="connsiteX85" fmla="*/ 4881 w 10000"/>
                <a:gd name="connsiteY85" fmla="*/ 7768 h 10670"/>
                <a:gd name="connsiteX86" fmla="*/ 4722 w 10000"/>
                <a:gd name="connsiteY86" fmla="*/ 7785 h 10670"/>
                <a:gd name="connsiteX87" fmla="*/ 4643 w 10000"/>
                <a:gd name="connsiteY87" fmla="*/ 8065 h 10670"/>
                <a:gd name="connsiteX88" fmla="*/ 4782 w 10000"/>
                <a:gd name="connsiteY88" fmla="*/ 8537 h 10670"/>
                <a:gd name="connsiteX89" fmla="*/ 4821 w 10000"/>
                <a:gd name="connsiteY89" fmla="*/ 8834 h 10670"/>
                <a:gd name="connsiteX90" fmla="*/ 4702 w 10000"/>
                <a:gd name="connsiteY90" fmla="*/ 9184 h 10670"/>
                <a:gd name="connsiteX91" fmla="*/ 4742 w 10000"/>
                <a:gd name="connsiteY91" fmla="*/ 9796 h 10670"/>
                <a:gd name="connsiteX92" fmla="*/ 4563 w 10000"/>
                <a:gd name="connsiteY92" fmla="*/ 9813 h 10670"/>
                <a:gd name="connsiteX93" fmla="*/ 4405 w 10000"/>
                <a:gd name="connsiteY93" fmla="*/ 10093 h 10670"/>
                <a:gd name="connsiteX94" fmla="*/ 4524 w 10000"/>
                <a:gd name="connsiteY94" fmla="*/ 10215 h 10670"/>
                <a:gd name="connsiteX95" fmla="*/ 4206 w 10000"/>
                <a:gd name="connsiteY95" fmla="*/ 10320 h 10670"/>
                <a:gd name="connsiteX96" fmla="*/ 4087 w 10000"/>
                <a:gd name="connsiteY96" fmla="*/ 10565 h 10670"/>
                <a:gd name="connsiteX97" fmla="*/ 3948 w 10000"/>
                <a:gd name="connsiteY97" fmla="*/ 10670 h 10670"/>
                <a:gd name="connsiteX98" fmla="*/ 3591 w 10000"/>
                <a:gd name="connsiteY98" fmla="*/ 10338 h 10670"/>
                <a:gd name="connsiteX99" fmla="*/ 3393 w 10000"/>
                <a:gd name="connsiteY99" fmla="*/ 9813 h 10670"/>
                <a:gd name="connsiteX100" fmla="*/ 3234 w 10000"/>
                <a:gd name="connsiteY100" fmla="*/ 9464 h 10670"/>
                <a:gd name="connsiteX101" fmla="*/ 3095 w 10000"/>
                <a:gd name="connsiteY101" fmla="*/ 9289 h 10670"/>
                <a:gd name="connsiteX102" fmla="*/ 2857 w 10000"/>
                <a:gd name="connsiteY102" fmla="*/ 8939 h 10670"/>
                <a:gd name="connsiteX103" fmla="*/ 2738 w 10000"/>
                <a:gd name="connsiteY103" fmla="*/ 8485 h 10670"/>
                <a:gd name="connsiteX104" fmla="*/ 2659 w 10000"/>
                <a:gd name="connsiteY104" fmla="*/ 8257 h 10670"/>
                <a:gd name="connsiteX105" fmla="*/ 2282 w 10000"/>
                <a:gd name="connsiteY105" fmla="*/ 7750 h 10670"/>
                <a:gd name="connsiteX106" fmla="*/ 2044 w 10000"/>
                <a:gd name="connsiteY106" fmla="*/ 7051 h 10670"/>
                <a:gd name="connsiteX107" fmla="*/ 1885 w 10000"/>
                <a:gd name="connsiteY107" fmla="*/ 6579 h 10670"/>
                <a:gd name="connsiteX108" fmla="*/ 1825 w 10000"/>
                <a:gd name="connsiteY108" fmla="*/ 6142 h 10670"/>
                <a:gd name="connsiteX109" fmla="*/ 1706 w 10000"/>
                <a:gd name="connsiteY109" fmla="*/ 5810 h 10670"/>
                <a:gd name="connsiteX110" fmla="*/ 1210 w 10000"/>
                <a:gd name="connsiteY110" fmla="*/ 6020 h 10670"/>
                <a:gd name="connsiteX111" fmla="*/ 952 w 10000"/>
                <a:gd name="connsiteY111" fmla="*/ 5985 h 10670"/>
                <a:gd name="connsiteX112" fmla="*/ 437 w 10000"/>
                <a:gd name="connsiteY112" fmla="*/ 5548 h 10670"/>
                <a:gd name="connsiteX113" fmla="*/ 575 w 10000"/>
                <a:gd name="connsiteY113" fmla="*/ 5408 h 10670"/>
                <a:gd name="connsiteX114" fmla="*/ 456 w 10000"/>
                <a:gd name="connsiteY114" fmla="*/ 5268 h 10670"/>
                <a:gd name="connsiteX115" fmla="*/ 0 w 10000"/>
                <a:gd name="connsiteY115" fmla="*/ 4953 h 10670"/>
                <a:gd name="connsiteX116" fmla="*/ 198 w 10000"/>
                <a:gd name="connsiteY116" fmla="*/ 4708 h 10670"/>
                <a:gd name="connsiteX117" fmla="*/ 972 w 10000"/>
                <a:gd name="connsiteY117" fmla="*/ 4708 h 10670"/>
                <a:gd name="connsiteX118" fmla="*/ 853 w 10000"/>
                <a:gd name="connsiteY118" fmla="*/ 4394 h 10670"/>
                <a:gd name="connsiteX119" fmla="*/ 615 w 10000"/>
                <a:gd name="connsiteY119" fmla="*/ 4219 h 10670"/>
                <a:gd name="connsiteX120" fmla="*/ 536 w 10000"/>
                <a:gd name="connsiteY120" fmla="*/ 3939 h 10670"/>
                <a:gd name="connsiteX121" fmla="*/ 258 w 10000"/>
                <a:gd name="connsiteY121" fmla="*/ 3782 h 10670"/>
                <a:gd name="connsiteX122" fmla="*/ 575 w 10000"/>
                <a:gd name="connsiteY122" fmla="*/ 3397 h 10670"/>
                <a:gd name="connsiteX123" fmla="*/ 992 w 10000"/>
                <a:gd name="connsiteY123" fmla="*/ 3432 h 10670"/>
                <a:gd name="connsiteX124" fmla="*/ 1290 w 10000"/>
                <a:gd name="connsiteY124" fmla="*/ 3048 h 10670"/>
                <a:gd name="connsiteX125" fmla="*/ 1429 w 10000"/>
                <a:gd name="connsiteY125" fmla="*/ 2680 h 10670"/>
                <a:gd name="connsiteX126" fmla="*/ 1687 w 10000"/>
                <a:gd name="connsiteY126" fmla="*/ 2313 h 10670"/>
                <a:gd name="connsiteX127" fmla="*/ 1607 w 10000"/>
                <a:gd name="connsiteY127" fmla="*/ 2051 h 10670"/>
                <a:gd name="connsiteX128" fmla="*/ 1865 w 10000"/>
                <a:gd name="connsiteY128" fmla="*/ 1841 h 10670"/>
                <a:gd name="connsiteX129" fmla="*/ 1528 w 10000"/>
                <a:gd name="connsiteY129" fmla="*/ 1667 h 10670"/>
                <a:gd name="connsiteX130" fmla="*/ 1349 w 10000"/>
                <a:gd name="connsiteY130" fmla="*/ 1422 h 10670"/>
                <a:gd name="connsiteX131" fmla="*/ 1151 w 10000"/>
                <a:gd name="connsiteY131" fmla="*/ 1107 h 10670"/>
                <a:gd name="connsiteX132" fmla="*/ 1270 w 10000"/>
                <a:gd name="connsiteY132" fmla="*/ 950 h 10670"/>
                <a:gd name="connsiteX133" fmla="*/ 1458 w 10000"/>
                <a:gd name="connsiteY133" fmla="*/ 612 h 10670"/>
                <a:gd name="connsiteX134" fmla="*/ 667 w 10000"/>
                <a:gd name="connsiteY134" fmla="*/ 439 h 10670"/>
                <a:gd name="connsiteX135" fmla="*/ 1006 w 10000"/>
                <a:gd name="connsiteY135" fmla="*/ 203 h 10670"/>
                <a:gd name="connsiteX136" fmla="*/ 1580 w 10000"/>
                <a:gd name="connsiteY136" fmla="*/ 0 h 10670"/>
                <a:gd name="connsiteX137" fmla="*/ 2421 w 10000"/>
                <a:gd name="connsiteY137" fmla="*/ 670 h 10670"/>
                <a:gd name="connsiteX0" fmla="*/ 2421 w 10000"/>
                <a:gd name="connsiteY0" fmla="*/ 670 h 10670"/>
                <a:gd name="connsiteX1" fmla="*/ 2917 w 10000"/>
                <a:gd name="connsiteY1" fmla="*/ 1107 h 10670"/>
                <a:gd name="connsiteX2" fmla="*/ 2956 w 10000"/>
                <a:gd name="connsiteY2" fmla="*/ 1404 h 10670"/>
                <a:gd name="connsiteX3" fmla="*/ 3155 w 10000"/>
                <a:gd name="connsiteY3" fmla="*/ 1579 h 10670"/>
                <a:gd name="connsiteX4" fmla="*/ 3194 w 10000"/>
                <a:gd name="connsiteY4" fmla="*/ 1771 h 10670"/>
                <a:gd name="connsiteX5" fmla="*/ 2937 w 10000"/>
                <a:gd name="connsiteY5" fmla="*/ 1719 h 10670"/>
                <a:gd name="connsiteX6" fmla="*/ 3135 w 10000"/>
                <a:gd name="connsiteY6" fmla="*/ 2121 h 10670"/>
                <a:gd name="connsiteX7" fmla="*/ 3532 w 10000"/>
                <a:gd name="connsiteY7" fmla="*/ 2348 h 10670"/>
                <a:gd name="connsiteX8" fmla="*/ 4087 w 10000"/>
                <a:gd name="connsiteY8" fmla="*/ 2593 h 10670"/>
                <a:gd name="connsiteX9" fmla="*/ 3909 w 10000"/>
                <a:gd name="connsiteY9" fmla="*/ 2768 h 10670"/>
                <a:gd name="connsiteX10" fmla="*/ 3849 w 10000"/>
                <a:gd name="connsiteY10" fmla="*/ 3100 h 10670"/>
                <a:gd name="connsiteX11" fmla="*/ 4206 w 10000"/>
                <a:gd name="connsiteY11" fmla="*/ 3240 h 10670"/>
                <a:gd name="connsiteX12" fmla="*/ 4583 w 10000"/>
                <a:gd name="connsiteY12" fmla="*/ 3415 h 10670"/>
                <a:gd name="connsiteX13" fmla="*/ 5099 w 10000"/>
                <a:gd name="connsiteY13" fmla="*/ 3625 h 10670"/>
                <a:gd name="connsiteX14" fmla="*/ 5595 w 10000"/>
                <a:gd name="connsiteY14" fmla="*/ 3677 h 10670"/>
                <a:gd name="connsiteX15" fmla="*/ 5833 w 10000"/>
                <a:gd name="connsiteY15" fmla="*/ 3852 h 10670"/>
                <a:gd name="connsiteX16" fmla="*/ 6111 w 10000"/>
                <a:gd name="connsiteY16" fmla="*/ 3887 h 10670"/>
                <a:gd name="connsiteX17" fmla="*/ 6548 w 10000"/>
                <a:gd name="connsiteY17" fmla="*/ 3974 h 10670"/>
                <a:gd name="connsiteX18" fmla="*/ 6845 w 10000"/>
                <a:gd name="connsiteY18" fmla="*/ 3974 h 10670"/>
                <a:gd name="connsiteX19" fmla="*/ 6865 w 10000"/>
                <a:gd name="connsiteY19" fmla="*/ 3834 h 10670"/>
                <a:gd name="connsiteX20" fmla="*/ 6746 w 10000"/>
                <a:gd name="connsiteY20" fmla="*/ 3590 h 10670"/>
                <a:gd name="connsiteX21" fmla="*/ 6746 w 10000"/>
                <a:gd name="connsiteY21" fmla="*/ 3432 h 10670"/>
                <a:gd name="connsiteX22" fmla="*/ 6944 w 10000"/>
                <a:gd name="connsiteY22" fmla="*/ 3362 h 10670"/>
                <a:gd name="connsiteX23" fmla="*/ 7044 w 10000"/>
                <a:gd name="connsiteY23" fmla="*/ 3642 h 10670"/>
                <a:gd name="connsiteX24" fmla="*/ 7063 w 10000"/>
                <a:gd name="connsiteY24" fmla="*/ 3712 h 10670"/>
                <a:gd name="connsiteX25" fmla="*/ 7421 w 10000"/>
                <a:gd name="connsiteY25" fmla="*/ 3852 h 10670"/>
                <a:gd name="connsiteX26" fmla="*/ 7619 w 10000"/>
                <a:gd name="connsiteY26" fmla="*/ 3799 h 10670"/>
                <a:gd name="connsiteX27" fmla="*/ 7937 w 10000"/>
                <a:gd name="connsiteY27" fmla="*/ 3834 h 10670"/>
                <a:gd name="connsiteX28" fmla="*/ 8214 w 10000"/>
                <a:gd name="connsiteY28" fmla="*/ 3817 h 10670"/>
                <a:gd name="connsiteX29" fmla="*/ 8175 w 10000"/>
                <a:gd name="connsiteY29" fmla="*/ 3590 h 10670"/>
                <a:gd name="connsiteX30" fmla="*/ 8016 w 10000"/>
                <a:gd name="connsiteY30" fmla="*/ 3485 h 10670"/>
                <a:gd name="connsiteX31" fmla="*/ 8294 w 10000"/>
                <a:gd name="connsiteY31" fmla="*/ 3432 h 10670"/>
                <a:gd name="connsiteX32" fmla="*/ 8532 w 10000"/>
                <a:gd name="connsiteY32" fmla="*/ 3153 h 10670"/>
                <a:gd name="connsiteX33" fmla="*/ 8869 w 10000"/>
                <a:gd name="connsiteY33" fmla="*/ 2925 h 10670"/>
                <a:gd name="connsiteX34" fmla="*/ 9187 w 10000"/>
                <a:gd name="connsiteY34" fmla="*/ 3013 h 10670"/>
                <a:gd name="connsiteX35" fmla="*/ 9405 w 10000"/>
                <a:gd name="connsiteY35" fmla="*/ 2873 h 10670"/>
                <a:gd name="connsiteX36" fmla="*/ 9623 w 10000"/>
                <a:gd name="connsiteY36" fmla="*/ 3100 h 10670"/>
                <a:gd name="connsiteX37" fmla="*/ 9544 w 10000"/>
                <a:gd name="connsiteY37" fmla="*/ 3240 h 10670"/>
                <a:gd name="connsiteX38" fmla="*/ 9940 w 10000"/>
                <a:gd name="connsiteY38" fmla="*/ 3292 h 10670"/>
                <a:gd name="connsiteX39" fmla="*/ 10000 w 10000"/>
                <a:gd name="connsiteY39" fmla="*/ 3432 h 10670"/>
                <a:gd name="connsiteX40" fmla="*/ 9901 w 10000"/>
                <a:gd name="connsiteY40" fmla="*/ 3502 h 10670"/>
                <a:gd name="connsiteX41" fmla="*/ 10000 w 10000"/>
                <a:gd name="connsiteY41" fmla="*/ 3729 h 10670"/>
                <a:gd name="connsiteX42" fmla="*/ 9722 w 10000"/>
                <a:gd name="connsiteY42" fmla="*/ 3660 h 10670"/>
                <a:gd name="connsiteX43" fmla="*/ 9325 w 10000"/>
                <a:gd name="connsiteY43" fmla="*/ 3904 h 10670"/>
                <a:gd name="connsiteX44" fmla="*/ 9385 w 10000"/>
                <a:gd name="connsiteY44" fmla="*/ 4114 h 10670"/>
                <a:gd name="connsiteX45" fmla="*/ 9266 w 10000"/>
                <a:gd name="connsiteY45" fmla="*/ 4429 h 10670"/>
                <a:gd name="connsiteX46" fmla="*/ 9286 w 10000"/>
                <a:gd name="connsiteY46" fmla="*/ 4604 h 10670"/>
                <a:gd name="connsiteX47" fmla="*/ 9187 w 10000"/>
                <a:gd name="connsiteY47" fmla="*/ 4901 h 10670"/>
                <a:gd name="connsiteX48" fmla="*/ 8909 w 10000"/>
                <a:gd name="connsiteY48" fmla="*/ 4813 h 10670"/>
                <a:gd name="connsiteX49" fmla="*/ 8968 w 10000"/>
                <a:gd name="connsiteY49" fmla="*/ 5198 h 10670"/>
                <a:gd name="connsiteX50" fmla="*/ 8909 w 10000"/>
                <a:gd name="connsiteY50" fmla="*/ 5320 h 10670"/>
                <a:gd name="connsiteX51" fmla="*/ 8968 w 10000"/>
                <a:gd name="connsiteY51" fmla="*/ 5460 h 10670"/>
                <a:gd name="connsiteX52" fmla="*/ 8810 w 10000"/>
                <a:gd name="connsiteY52" fmla="*/ 5565 h 10670"/>
                <a:gd name="connsiteX53" fmla="*/ 8512 w 10000"/>
                <a:gd name="connsiteY53" fmla="*/ 4988 h 10670"/>
                <a:gd name="connsiteX54" fmla="*/ 8413 w 10000"/>
                <a:gd name="connsiteY54" fmla="*/ 4988 h 10670"/>
                <a:gd name="connsiteX55" fmla="*/ 8413 w 10000"/>
                <a:gd name="connsiteY55" fmla="*/ 5215 h 10670"/>
                <a:gd name="connsiteX56" fmla="*/ 8175 w 10000"/>
                <a:gd name="connsiteY56" fmla="*/ 5023 h 10670"/>
                <a:gd name="connsiteX57" fmla="*/ 8234 w 10000"/>
                <a:gd name="connsiteY57" fmla="*/ 4813 h 10670"/>
                <a:gd name="connsiteX58" fmla="*/ 8393 w 10000"/>
                <a:gd name="connsiteY58" fmla="*/ 4796 h 10670"/>
                <a:gd name="connsiteX59" fmla="*/ 8492 w 10000"/>
                <a:gd name="connsiteY59" fmla="*/ 4499 h 10670"/>
                <a:gd name="connsiteX60" fmla="*/ 8274 w 10000"/>
                <a:gd name="connsiteY60" fmla="*/ 4429 h 10670"/>
                <a:gd name="connsiteX61" fmla="*/ 7937 w 10000"/>
                <a:gd name="connsiteY61" fmla="*/ 4429 h 10670"/>
                <a:gd name="connsiteX62" fmla="*/ 7599 w 10000"/>
                <a:gd name="connsiteY62" fmla="*/ 4376 h 10670"/>
                <a:gd name="connsiteX63" fmla="*/ 7500 w 10000"/>
                <a:gd name="connsiteY63" fmla="*/ 4132 h 10670"/>
                <a:gd name="connsiteX64" fmla="*/ 7341 w 10000"/>
                <a:gd name="connsiteY64" fmla="*/ 4114 h 10670"/>
                <a:gd name="connsiteX65" fmla="*/ 7024 w 10000"/>
                <a:gd name="connsiteY65" fmla="*/ 3957 h 10670"/>
                <a:gd name="connsiteX66" fmla="*/ 6944 w 10000"/>
                <a:gd name="connsiteY66" fmla="*/ 4201 h 10670"/>
                <a:gd name="connsiteX67" fmla="*/ 7262 w 10000"/>
                <a:gd name="connsiteY67" fmla="*/ 4394 h 10670"/>
                <a:gd name="connsiteX68" fmla="*/ 7063 w 10000"/>
                <a:gd name="connsiteY68" fmla="*/ 4534 h 10670"/>
                <a:gd name="connsiteX69" fmla="*/ 7004 w 10000"/>
                <a:gd name="connsiteY69" fmla="*/ 4656 h 10670"/>
                <a:gd name="connsiteX70" fmla="*/ 7242 w 10000"/>
                <a:gd name="connsiteY70" fmla="*/ 4761 h 10670"/>
                <a:gd name="connsiteX71" fmla="*/ 7222 w 10000"/>
                <a:gd name="connsiteY71" fmla="*/ 4971 h 10670"/>
                <a:gd name="connsiteX72" fmla="*/ 7401 w 10000"/>
                <a:gd name="connsiteY72" fmla="*/ 5250 h 10670"/>
                <a:gd name="connsiteX73" fmla="*/ 7520 w 10000"/>
                <a:gd name="connsiteY73" fmla="*/ 5548 h 10670"/>
                <a:gd name="connsiteX74" fmla="*/ 7500 w 10000"/>
                <a:gd name="connsiteY74" fmla="*/ 5687 h 10670"/>
                <a:gd name="connsiteX75" fmla="*/ 7242 w 10000"/>
                <a:gd name="connsiteY75" fmla="*/ 5670 h 10670"/>
                <a:gd name="connsiteX76" fmla="*/ 6825 w 10000"/>
                <a:gd name="connsiteY76" fmla="*/ 5757 h 10670"/>
                <a:gd name="connsiteX77" fmla="*/ 6885 w 10000"/>
                <a:gd name="connsiteY77" fmla="*/ 6020 h 10670"/>
                <a:gd name="connsiteX78" fmla="*/ 6726 w 10000"/>
                <a:gd name="connsiteY78" fmla="*/ 6247 h 10670"/>
                <a:gd name="connsiteX79" fmla="*/ 6250 w 10000"/>
                <a:gd name="connsiteY79" fmla="*/ 6492 h 10670"/>
                <a:gd name="connsiteX80" fmla="*/ 5913 w 10000"/>
                <a:gd name="connsiteY80" fmla="*/ 6911 h 10670"/>
                <a:gd name="connsiteX81" fmla="*/ 5675 w 10000"/>
                <a:gd name="connsiteY81" fmla="*/ 7139 h 10670"/>
                <a:gd name="connsiteX82" fmla="*/ 5357 w 10000"/>
                <a:gd name="connsiteY82" fmla="*/ 7383 h 10670"/>
                <a:gd name="connsiteX83" fmla="*/ 5377 w 10000"/>
                <a:gd name="connsiteY83" fmla="*/ 7558 h 10670"/>
                <a:gd name="connsiteX84" fmla="*/ 5198 w 10000"/>
                <a:gd name="connsiteY84" fmla="*/ 7646 h 10670"/>
                <a:gd name="connsiteX85" fmla="*/ 4881 w 10000"/>
                <a:gd name="connsiteY85" fmla="*/ 7768 h 10670"/>
                <a:gd name="connsiteX86" fmla="*/ 4722 w 10000"/>
                <a:gd name="connsiteY86" fmla="*/ 7785 h 10670"/>
                <a:gd name="connsiteX87" fmla="*/ 4643 w 10000"/>
                <a:gd name="connsiteY87" fmla="*/ 8065 h 10670"/>
                <a:gd name="connsiteX88" fmla="*/ 4782 w 10000"/>
                <a:gd name="connsiteY88" fmla="*/ 8537 h 10670"/>
                <a:gd name="connsiteX89" fmla="*/ 4821 w 10000"/>
                <a:gd name="connsiteY89" fmla="*/ 8834 h 10670"/>
                <a:gd name="connsiteX90" fmla="*/ 4702 w 10000"/>
                <a:gd name="connsiteY90" fmla="*/ 9184 h 10670"/>
                <a:gd name="connsiteX91" fmla="*/ 4742 w 10000"/>
                <a:gd name="connsiteY91" fmla="*/ 9796 h 10670"/>
                <a:gd name="connsiteX92" fmla="*/ 4563 w 10000"/>
                <a:gd name="connsiteY92" fmla="*/ 9813 h 10670"/>
                <a:gd name="connsiteX93" fmla="*/ 4405 w 10000"/>
                <a:gd name="connsiteY93" fmla="*/ 10093 h 10670"/>
                <a:gd name="connsiteX94" fmla="*/ 4524 w 10000"/>
                <a:gd name="connsiteY94" fmla="*/ 10215 h 10670"/>
                <a:gd name="connsiteX95" fmla="*/ 4206 w 10000"/>
                <a:gd name="connsiteY95" fmla="*/ 10320 h 10670"/>
                <a:gd name="connsiteX96" fmla="*/ 4087 w 10000"/>
                <a:gd name="connsiteY96" fmla="*/ 10565 h 10670"/>
                <a:gd name="connsiteX97" fmla="*/ 3948 w 10000"/>
                <a:gd name="connsiteY97" fmla="*/ 10670 h 10670"/>
                <a:gd name="connsiteX98" fmla="*/ 3591 w 10000"/>
                <a:gd name="connsiteY98" fmla="*/ 10338 h 10670"/>
                <a:gd name="connsiteX99" fmla="*/ 3393 w 10000"/>
                <a:gd name="connsiteY99" fmla="*/ 9813 h 10670"/>
                <a:gd name="connsiteX100" fmla="*/ 3234 w 10000"/>
                <a:gd name="connsiteY100" fmla="*/ 9464 h 10670"/>
                <a:gd name="connsiteX101" fmla="*/ 3095 w 10000"/>
                <a:gd name="connsiteY101" fmla="*/ 9289 h 10670"/>
                <a:gd name="connsiteX102" fmla="*/ 2857 w 10000"/>
                <a:gd name="connsiteY102" fmla="*/ 8939 h 10670"/>
                <a:gd name="connsiteX103" fmla="*/ 2738 w 10000"/>
                <a:gd name="connsiteY103" fmla="*/ 8485 h 10670"/>
                <a:gd name="connsiteX104" fmla="*/ 2659 w 10000"/>
                <a:gd name="connsiteY104" fmla="*/ 8257 h 10670"/>
                <a:gd name="connsiteX105" fmla="*/ 2282 w 10000"/>
                <a:gd name="connsiteY105" fmla="*/ 7750 h 10670"/>
                <a:gd name="connsiteX106" fmla="*/ 2044 w 10000"/>
                <a:gd name="connsiteY106" fmla="*/ 7051 h 10670"/>
                <a:gd name="connsiteX107" fmla="*/ 1885 w 10000"/>
                <a:gd name="connsiteY107" fmla="*/ 6579 h 10670"/>
                <a:gd name="connsiteX108" fmla="*/ 1825 w 10000"/>
                <a:gd name="connsiteY108" fmla="*/ 6142 h 10670"/>
                <a:gd name="connsiteX109" fmla="*/ 1706 w 10000"/>
                <a:gd name="connsiteY109" fmla="*/ 5810 h 10670"/>
                <a:gd name="connsiteX110" fmla="*/ 1210 w 10000"/>
                <a:gd name="connsiteY110" fmla="*/ 6020 h 10670"/>
                <a:gd name="connsiteX111" fmla="*/ 952 w 10000"/>
                <a:gd name="connsiteY111" fmla="*/ 5985 h 10670"/>
                <a:gd name="connsiteX112" fmla="*/ 437 w 10000"/>
                <a:gd name="connsiteY112" fmla="*/ 5548 h 10670"/>
                <a:gd name="connsiteX113" fmla="*/ 575 w 10000"/>
                <a:gd name="connsiteY113" fmla="*/ 5408 h 10670"/>
                <a:gd name="connsiteX114" fmla="*/ 456 w 10000"/>
                <a:gd name="connsiteY114" fmla="*/ 5268 h 10670"/>
                <a:gd name="connsiteX115" fmla="*/ 0 w 10000"/>
                <a:gd name="connsiteY115" fmla="*/ 4953 h 10670"/>
                <a:gd name="connsiteX116" fmla="*/ 198 w 10000"/>
                <a:gd name="connsiteY116" fmla="*/ 4708 h 10670"/>
                <a:gd name="connsiteX117" fmla="*/ 972 w 10000"/>
                <a:gd name="connsiteY117" fmla="*/ 4708 h 10670"/>
                <a:gd name="connsiteX118" fmla="*/ 853 w 10000"/>
                <a:gd name="connsiteY118" fmla="*/ 4394 h 10670"/>
                <a:gd name="connsiteX119" fmla="*/ 615 w 10000"/>
                <a:gd name="connsiteY119" fmla="*/ 4219 h 10670"/>
                <a:gd name="connsiteX120" fmla="*/ 536 w 10000"/>
                <a:gd name="connsiteY120" fmla="*/ 3939 h 10670"/>
                <a:gd name="connsiteX121" fmla="*/ 258 w 10000"/>
                <a:gd name="connsiteY121" fmla="*/ 3782 h 10670"/>
                <a:gd name="connsiteX122" fmla="*/ 575 w 10000"/>
                <a:gd name="connsiteY122" fmla="*/ 3397 h 10670"/>
                <a:gd name="connsiteX123" fmla="*/ 992 w 10000"/>
                <a:gd name="connsiteY123" fmla="*/ 3432 h 10670"/>
                <a:gd name="connsiteX124" fmla="*/ 1290 w 10000"/>
                <a:gd name="connsiteY124" fmla="*/ 3048 h 10670"/>
                <a:gd name="connsiteX125" fmla="*/ 1429 w 10000"/>
                <a:gd name="connsiteY125" fmla="*/ 2680 h 10670"/>
                <a:gd name="connsiteX126" fmla="*/ 1687 w 10000"/>
                <a:gd name="connsiteY126" fmla="*/ 2313 h 10670"/>
                <a:gd name="connsiteX127" fmla="*/ 1607 w 10000"/>
                <a:gd name="connsiteY127" fmla="*/ 2051 h 10670"/>
                <a:gd name="connsiteX128" fmla="*/ 1865 w 10000"/>
                <a:gd name="connsiteY128" fmla="*/ 1841 h 10670"/>
                <a:gd name="connsiteX129" fmla="*/ 1528 w 10000"/>
                <a:gd name="connsiteY129" fmla="*/ 1667 h 10670"/>
                <a:gd name="connsiteX130" fmla="*/ 1349 w 10000"/>
                <a:gd name="connsiteY130" fmla="*/ 1422 h 10670"/>
                <a:gd name="connsiteX131" fmla="*/ 1151 w 10000"/>
                <a:gd name="connsiteY131" fmla="*/ 1107 h 10670"/>
                <a:gd name="connsiteX132" fmla="*/ 1270 w 10000"/>
                <a:gd name="connsiteY132" fmla="*/ 950 h 10670"/>
                <a:gd name="connsiteX133" fmla="*/ 1458 w 10000"/>
                <a:gd name="connsiteY133" fmla="*/ 612 h 10670"/>
                <a:gd name="connsiteX134" fmla="*/ 667 w 10000"/>
                <a:gd name="connsiteY134" fmla="*/ 439 h 10670"/>
                <a:gd name="connsiteX135" fmla="*/ 1006 w 10000"/>
                <a:gd name="connsiteY135" fmla="*/ 203 h 10670"/>
                <a:gd name="connsiteX136" fmla="*/ 1580 w 10000"/>
                <a:gd name="connsiteY136" fmla="*/ 0 h 10670"/>
                <a:gd name="connsiteX137" fmla="*/ 2108 w 10000"/>
                <a:gd name="connsiteY137" fmla="*/ 405 h 10670"/>
                <a:gd name="connsiteX138" fmla="*/ 2421 w 10000"/>
                <a:gd name="connsiteY138" fmla="*/ 670 h 10670"/>
                <a:gd name="connsiteX0" fmla="*/ 2421 w 10000"/>
                <a:gd name="connsiteY0" fmla="*/ 730 h 10730"/>
                <a:gd name="connsiteX1" fmla="*/ 2917 w 10000"/>
                <a:gd name="connsiteY1" fmla="*/ 1167 h 10730"/>
                <a:gd name="connsiteX2" fmla="*/ 2956 w 10000"/>
                <a:gd name="connsiteY2" fmla="*/ 1464 h 10730"/>
                <a:gd name="connsiteX3" fmla="*/ 3155 w 10000"/>
                <a:gd name="connsiteY3" fmla="*/ 1639 h 10730"/>
                <a:gd name="connsiteX4" fmla="*/ 3194 w 10000"/>
                <a:gd name="connsiteY4" fmla="*/ 1831 h 10730"/>
                <a:gd name="connsiteX5" fmla="*/ 2937 w 10000"/>
                <a:gd name="connsiteY5" fmla="*/ 1779 h 10730"/>
                <a:gd name="connsiteX6" fmla="*/ 3135 w 10000"/>
                <a:gd name="connsiteY6" fmla="*/ 2181 h 10730"/>
                <a:gd name="connsiteX7" fmla="*/ 3532 w 10000"/>
                <a:gd name="connsiteY7" fmla="*/ 2408 h 10730"/>
                <a:gd name="connsiteX8" fmla="*/ 4087 w 10000"/>
                <a:gd name="connsiteY8" fmla="*/ 2653 h 10730"/>
                <a:gd name="connsiteX9" fmla="*/ 3909 w 10000"/>
                <a:gd name="connsiteY9" fmla="*/ 2828 h 10730"/>
                <a:gd name="connsiteX10" fmla="*/ 3849 w 10000"/>
                <a:gd name="connsiteY10" fmla="*/ 3160 h 10730"/>
                <a:gd name="connsiteX11" fmla="*/ 4206 w 10000"/>
                <a:gd name="connsiteY11" fmla="*/ 3300 h 10730"/>
                <a:gd name="connsiteX12" fmla="*/ 4583 w 10000"/>
                <a:gd name="connsiteY12" fmla="*/ 3475 h 10730"/>
                <a:gd name="connsiteX13" fmla="*/ 5099 w 10000"/>
                <a:gd name="connsiteY13" fmla="*/ 3685 h 10730"/>
                <a:gd name="connsiteX14" fmla="*/ 5595 w 10000"/>
                <a:gd name="connsiteY14" fmla="*/ 3737 h 10730"/>
                <a:gd name="connsiteX15" fmla="*/ 5833 w 10000"/>
                <a:gd name="connsiteY15" fmla="*/ 3912 h 10730"/>
                <a:gd name="connsiteX16" fmla="*/ 6111 w 10000"/>
                <a:gd name="connsiteY16" fmla="*/ 3947 h 10730"/>
                <a:gd name="connsiteX17" fmla="*/ 6548 w 10000"/>
                <a:gd name="connsiteY17" fmla="*/ 4034 h 10730"/>
                <a:gd name="connsiteX18" fmla="*/ 6845 w 10000"/>
                <a:gd name="connsiteY18" fmla="*/ 4034 h 10730"/>
                <a:gd name="connsiteX19" fmla="*/ 6865 w 10000"/>
                <a:gd name="connsiteY19" fmla="*/ 3894 h 10730"/>
                <a:gd name="connsiteX20" fmla="*/ 6746 w 10000"/>
                <a:gd name="connsiteY20" fmla="*/ 3650 h 10730"/>
                <a:gd name="connsiteX21" fmla="*/ 6746 w 10000"/>
                <a:gd name="connsiteY21" fmla="*/ 3492 h 10730"/>
                <a:gd name="connsiteX22" fmla="*/ 6944 w 10000"/>
                <a:gd name="connsiteY22" fmla="*/ 3422 h 10730"/>
                <a:gd name="connsiteX23" fmla="*/ 7044 w 10000"/>
                <a:gd name="connsiteY23" fmla="*/ 3702 h 10730"/>
                <a:gd name="connsiteX24" fmla="*/ 7063 w 10000"/>
                <a:gd name="connsiteY24" fmla="*/ 3772 h 10730"/>
                <a:gd name="connsiteX25" fmla="*/ 7421 w 10000"/>
                <a:gd name="connsiteY25" fmla="*/ 3912 h 10730"/>
                <a:gd name="connsiteX26" fmla="*/ 7619 w 10000"/>
                <a:gd name="connsiteY26" fmla="*/ 3859 h 10730"/>
                <a:gd name="connsiteX27" fmla="*/ 7937 w 10000"/>
                <a:gd name="connsiteY27" fmla="*/ 3894 h 10730"/>
                <a:gd name="connsiteX28" fmla="*/ 8214 w 10000"/>
                <a:gd name="connsiteY28" fmla="*/ 3877 h 10730"/>
                <a:gd name="connsiteX29" fmla="*/ 8175 w 10000"/>
                <a:gd name="connsiteY29" fmla="*/ 3650 h 10730"/>
                <a:gd name="connsiteX30" fmla="*/ 8016 w 10000"/>
                <a:gd name="connsiteY30" fmla="*/ 3545 h 10730"/>
                <a:gd name="connsiteX31" fmla="*/ 8294 w 10000"/>
                <a:gd name="connsiteY31" fmla="*/ 3492 h 10730"/>
                <a:gd name="connsiteX32" fmla="*/ 8532 w 10000"/>
                <a:gd name="connsiteY32" fmla="*/ 3213 h 10730"/>
                <a:gd name="connsiteX33" fmla="*/ 8869 w 10000"/>
                <a:gd name="connsiteY33" fmla="*/ 2985 h 10730"/>
                <a:gd name="connsiteX34" fmla="*/ 9187 w 10000"/>
                <a:gd name="connsiteY34" fmla="*/ 3073 h 10730"/>
                <a:gd name="connsiteX35" fmla="*/ 9405 w 10000"/>
                <a:gd name="connsiteY35" fmla="*/ 2933 h 10730"/>
                <a:gd name="connsiteX36" fmla="*/ 9623 w 10000"/>
                <a:gd name="connsiteY36" fmla="*/ 3160 h 10730"/>
                <a:gd name="connsiteX37" fmla="*/ 9544 w 10000"/>
                <a:gd name="connsiteY37" fmla="*/ 3300 h 10730"/>
                <a:gd name="connsiteX38" fmla="*/ 9940 w 10000"/>
                <a:gd name="connsiteY38" fmla="*/ 3352 h 10730"/>
                <a:gd name="connsiteX39" fmla="*/ 10000 w 10000"/>
                <a:gd name="connsiteY39" fmla="*/ 3492 h 10730"/>
                <a:gd name="connsiteX40" fmla="*/ 9901 w 10000"/>
                <a:gd name="connsiteY40" fmla="*/ 3562 h 10730"/>
                <a:gd name="connsiteX41" fmla="*/ 10000 w 10000"/>
                <a:gd name="connsiteY41" fmla="*/ 3789 h 10730"/>
                <a:gd name="connsiteX42" fmla="*/ 9722 w 10000"/>
                <a:gd name="connsiteY42" fmla="*/ 3720 h 10730"/>
                <a:gd name="connsiteX43" fmla="*/ 9325 w 10000"/>
                <a:gd name="connsiteY43" fmla="*/ 3964 h 10730"/>
                <a:gd name="connsiteX44" fmla="*/ 9385 w 10000"/>
                <a:gd name="connsiteY44" fmla="*/ 4174 h 10730"/>
                <a:gd name="connsiteX45" fmla="*/ 9266 w 10000"/>
                <a:gd name="connsiteY45" fmla="*/ 4489 h 10730"/>
                <a:gd name="connsiteX46" fmla="*/ 9286 w 10000"/>
                <a:gd name="connsiteY46" fmla="*/ 4664 h 10730"/>
                <a:gd name="connsiteX47" fmla="*/ 9187 w 10000"/>
                <a:gd name="connsiteY47" fmla="*/ 4961 h 10730"/>
                <a:gd name="connsiteX48" fmla="*/ 8909 w 10000"/>
                <a:gd name="connsiteY48" fmla="*/ 4873 h 10730"/>
                <a:gd name="connsiteX49" fmla="*/ 8968 w 10000"/>
                <a:gd name="connsiteY49" fmla="*/ 5258 h 10730"/>
                <a:gd name="connsiteX50" fmla="*/ 8909 w 10000"/>
                <a:gd name="connsiteY50" fmla="*/ 5380 h 10730"/>
                <a:gd name="connsiteX51" fmla="*/ 8968 w 10000"/>
                <a:gd name="connsiteY51" fmla="*/ 5520 h 10730"/>
                <a:gd name="connsiteX52" fmla="*/ 8810 w 10000"/>
                <a:gd name="connsiteY52" fmla="*/ 5625 h 10730"/>
                <a:gd name="connsiteX53" fmla="*/ 8512 w 10000"/>
                <a:gd name="connsiteY53" fmla="*/ 5048 h 10730"/>
                <a:gd name="connsiteX54" fmla="*/ 8413 w 10000"/>
                <a:gd name="connsiteY54" fmla="*/ 5048 h 10730"/>
                <a:gd name="connsiteX55" fmla="*/ 8413 w 10000"/>
                <a:gd name="connsiteY55" fmla="*/ 5275 h 10730"/>
                <a:gd name="connsiteX56" fmla="*/ 8175 w 10000"/>
                <a:gd name="connsiteY56" fmla="*/ 5083 h 10730"/>
                <a:gd name="connsiteX57" fmla="*/ 8234 w 10000"/>
                <a:gd name="connsiteY57" fmla="*/ 4873 h 10730"/>
                <a:gd name="connsiteX58" fmla="*/ 8393 w 10000"/>
                <a:gd name="connsiteY58" fmla="*/ 4856 h 10730"/>
                <a:gd name="connsiteX59" fmla="*/ 8492 w 10000"/>
                <a:gd name="connsiteY59" fmla="*/ 4559 h 10730"/>
                <a:gd name="connsiteX60" fmla="*/ 8274 w 10000"/>
                <a:gd name="connsiteY60" fmla="*/ 4489 h 10730"/>
                <a:gd name="connsiteX61" fmla="*/ 7937 w 10000"/>
                <a:gd name="connsiteY61" fmla="*/ 4489 h 10730"/>
                <a:gd name="connsiteX62" fmla="*/ 7599 w 10000"/>
                <a:gd name="connsiteY62" fmla="*/ 4436 h 10730"/>
                <a:gd name="connsiteX63" fmla="*/ 7500 w 10000"/>
                <a:gd name="connsiteY63" fmla="*/ 4192 h 10730"/>
                <a:gd name="connsiteX64" fmla="*/ 7341 w 10000"/>
                <a:gd name="connsiteY64" fmla="*/ 4174 h 10730"/>
                <a:gd name="connsiteX65" fmla="*/ 7024 w 10000"/>
                <a:gd name="connsiteY65" fmla="*/ 4017 h 10730"/>
                <a:gd name="connsiteX66" fmla="*/ 6944 w 10000"/>
                <a:gd name="connsiteY66" fmla="*/ 4261 h 10730"/>
                <a:gd name="connsiteX67" fmla="*/ 7262 w 10000"/>
                <a:gd name="connsiteY67" fmla="*/ 4454 h 10730"/>
                <a:gd name="connsiteX68" fmla="*/ 7063 w 10000"/>
                <a:gd name="connsiteY68" fmla="*/ 4594 h 10730"/>
                <a:gd name="connsiteX69" fmla="*/ 7004 w 10000"/>
                <a:gd name="connsiteY69" fmla="*/ 4716 h 10730"/>
                <a:gd name="connsiteX70" fmla="*/ 7242 w 10000"/>
                <a:gd name="connsiteY70" fmla="*/ 4821 h 10730"/>
                <a:gd name="connsiteX71" fmla="*/ 7222 w 10000"/>
                <a:gd name="connsiteY71" fmla="*/ 5031 h 10730"/>
                <a:gd name="connsiteX72" fmla="*/ 7401 w 10000"/>
                <a:gd name="connsiteY72" fmla="*/ 5310 h 10730"/>
                <a:gd name="connsiteX73" fmla="*/ 7520 w 10000"/>
                <a:gd name="connsiteY73" fmla="*/ 5608 h 10730"/>
                <a:gd name="connsiteX74" fmla="*/ 7500 w 10000"/>
                <a:gd name="connsiteY74" fmla="*/ 5747 h 10730"/>
                <a:gd name="connsiteX75" fmla="*/ 7242 w 10000"/>
                <a:gd name="connsiteY75" fmla="*/ 5730 h 10730"/>
                <a:gd name="connsiteX76" fmla="*/ 6825 w 10000"/>
                <a:gd name="connsiteY76" fmla="*/ 5817 h 10730"/>
                <a:gd name="connsiteX77" fmla="*/ 6885 w 10000"/>
                <a:gd name="connsiteY77" fmla="*/ 6080 h 10730"/>
                <a:gd name="connsiteX78" fmla="*/ 6726 w 10000"/>
                <a:gd name="connsiteY78" fmla="*/ 6307 h 10730"/>
                <a:gd name="connsiteX79" fmla="*/ 6250 w 10000"/>
                <a:gd name="connsiteY79" fmla="*/ 6552 h 10730"/>
                <a:gd name="connsiteX80" fmla="*/ 5913 w 10000"/>
                <a:gd name="connsiteY80" fmla="*/ 6971 h 10730"/>
                <a:gd name="connsiteX81" fmla="*/ 5675 w 10000"/>
                <a:gd name="connsiteY81" fmla="*/ 7199 h 10730"/>
                <a:gd name="connsiteX82" fmla="*/ 5357 w 10000"/>
                <a:gd name="connsiteY82" fmla="*/ 7443 h 10730"/>
                <a:gd name="connsiteX83" fmla="*/ 5377 w 10000"/>
                <a:gd name="connsiteY83" fmla="*/ 7618 h 10730"/>
                <a:gd name="connsiteX84" fmla="*/ 5198 w 10000"/>
                <a:gd name="connsiteY84" fmla="*/ 7706 h 10730"/>
                <a:gd name="connsiteX85" fmla="*/ 4881 w 10000"/>
                <a:gd name="connsiteY85" fmla="*/ 7828 h 10730"/>
                <a:gd name="connsiteX86" fmla="*/ 4722 w 10000"/>
                <a:gd name="connsiteY86" fmla="*/ 7845 h 10730"/>
                <a:gd name="connsiteX87" fmla="*/ 4643 w 10000"/>
                <a:gd name="connsiteY87" fmla="*/ 8125 h 10730"/>
                <a:gd name="connsiteX88" fmla="*/ 4782 w 10000"/>
                <a:gd name="connsiteY88" fmla="*/ 8597 h 10730"/>
                <a:gd name="connsiteX89" fmla="*/ 4821 w 10000"/>
                <a:gd name="connsiteY89" fmla="*/ 8894 h 10730"/>
                <a:gd name="connsiteX90" fmla="*/ 4702 w 10000"/>
                <a:gd name="connsiteY90" fmla="*/ 9244 h 10730"/>
                <a:gd name="connsiteX91" fmla="*/ 4742 w 10000"/>
                <a:gd name="connsiteY91" fmla="*/ 9856 h 10730"/>
                <a:gd name="connsiteX92" fmla="*/ 4563 w 10000"/>
                <a:gd name="connsiteY92" fmla="*/ 9873 h 10730"/>
                <a:gd name="connsiteX93" fmla="*/ 4405 w 10000"/>
                <a:gd name="connsiteY93" fmla="*/ 10153 h 10730"/>
                <a:gd name="connsiteX94" fmla="*/ 4524 w 10000"/>
                <a:gd name="connsiteY94" fmla="*/ 10275 h 10730"/>
                <a:gd name="connsiteX95" fmla="*/ 4206 w 10000"/>
                <a:gd name="connsiteY95" fmla="*/ 10380 h 10730"/>
                <a:gd name="connsiteX96" fmla="*/ 4087 w 10000"/>
                <a:gd name="connsiteY96" fmla="*/ 10625 h 10730"/>
                <a:gd name="connsiteX97" fmla="*/ 3948 w 10000"/>
                <a:gd name="connsiteY97" fmla="*/ 10730 h 10730"/>
                <a:gd name="connsiteX98" fmla="*/ 3591 w 10000"/>
                <a:gd name="connsiteY98" fmla="*/ 10398 h 10730"/>
                <a:gd name="connsiteX99" fmla="*/ 3393 w 10000"/>
                <a:gd name="connsiteY99" fmla="*/ 9873 h 10730"/>
                <a:gd name="connsiteX100" fmla="*/ 3234 w 10000"/>
                <a:gd name="connsiteY100" fmla="*/ 9524 h 10730"/>
                <a:gd name="connsiteX101" fmla="*/ 3095 w 10000"/>
                <a:gd name="connsiteY101" fmla="*/ 9349 h 10730"/>
                <a:gd name="connsiteX102" fmla="*/ 2857 w 10000"/>
                <a:gd name="connsiteY102" fmla="*/ 8999 h 10730"/>
                <a:gd name="connsiteX103" fmla="*/ 2738 w 10000"/>
                <a:gd name="connsiteY103" fmla="*/ 8545 h 10730"/>
                <a:gd name="connsiteX104" fmla="*/ 2659 w 10000"/>
                <a:gd name="connsiteY104" fmla="*/ 8317 h 10730"/>
                <a:gd name="connsiteX105" fmla="*/ 2282 w 10000"/>
                <a:gd name="connsiteY105" fmla="*/ 7810 h 10730"/>
                <a:gd name="connsiteX106" fmla="*/ 2044 w 10000"/>
                <a:gd name="connsiteY106" fmla="*/ 7111 h 10730"/>
                <a:gd name="connsiteX107" fmla="*/ 1885 w 10000"/>
                <a:gd name="connsiteY107" fmla="*/ 6639 h 10730"/>
                <a:gd name="connsiteX108" fmla="*/ 1825 w 10000"/>
                <a:gd name="connsiteY108" fmla="*/ 6202 h 10730"/>
                <a:gd name="connsiteX109" fmla="*/ 1706 w 10000"/>
                <a:gd name="connsiteY109" fmla="*/ 5870 h 10730"/>
                <a:gd name="connsiteX110" fmla="*/ 1210 w 10000"/>
                <a:gd name="connsiteY110" fmla="*/ 6080 h 10730"/>
                <a:gd name="connsiteX111" fmla="*/ 952 w 10000"/>
                <a:gd name="connsiteY111" fmla="*/ 6045 h 10730"/>
                <a:gd name="connsiteX112" fmla="*/ 437 w 10000"/>
                <a:gd name="connsiteY112" fmla="*/ 5608 h 10730"/>
                <a:gd name="connsiteX113" fmla="*/ 575 w 10000"/>
                <a:gd name="connsiteY113" fmla="*/ 5468 h 10730"/>
                <a:gd name="connsiteX114" fmla="*/ 456 w 10000"/>
                <a:gd name="connsiteY114" fmla="*/ 5328 h 10730"/>
                <a:gd name="connsiteX115" fmla="*/ 0 w 10000"/>
                <a:gd name="connsiteY115" fmla="*/ 5013 h 10730"/>
                <a:gd name="connsiteX116" fmla="*/ 198 w 10000"/>
                <a:gd name="connsiteY116" fmla="*/ 4768 h 10730"/>
                <a:gd name="connsiteX117" fmla="*/ 972 w 10000"/>
                <a:gd name="connsiteY117" fmla="*/ 4768 h 10730"/>
                <a:gd name="connsiteX118" fmla="*/ 853 w 10000"/>
                <a:gd name="connsiteY118" fmla="*/ 4454 h 10730"/>
                <a:gd name="connsiteX119" fmla="*/ 615 w 10000"/>
                <a:gd name="connsiteY119" fmla="*/ 4279 h 10730"/>
                <a:gd name="connsiteX120" fmla="*/ 536 w 10000"/>
                <a:gd name="connsiteY120" fmla="*/ 3999 h 10730"/>
                <a:gd name="connsiteX121" fmla="*/ 258 w 10000"/>
                <a:gd name="connsiteY121" fmla="*/ 3842 h 10730"/>
                <a:gd name="connsiteX122" fmla="*/ 575 w 10000"/>
                <a:gd name="connsiteY122" fmla="*/ 3457 h 10730"/>
                <a:gd name="connsiteX123" fmla="*/ 992 w 10000"/>
                <a:gd name="connsiteY123" fmla="*/ 3492 h 10730"/>
                <a:gd name="connsiteX124" fmla="*/ 1290 w 10000"/>
                <a:gd name="connsiteY124" fmla="*/ 3108 h 10730"/>
                <a:gd name="connsiteX125" fmla="*/ 1429 w 10000"/>
                <a:gd name="connsiteY125" fmla="*/ 2740 h 10730"/>
                <a:gd name="connsiteX126" fmla="*/ 1687 w 10000"/>
                <a:gd name="connsiteY126" fmla="*/ 2373 h 10730"/>
                <a:gd name="connsiteX127" fmla="*/ 1607 w 10000"/>
                <a:gd name="connsiteY127" fmla="*/ 2111 h 10730"/>
                <a:gd name="connsiteX128" fmla="*/ 1865 w 10000"/>
                <a:gd name="connsiteY128" fmla="*/ 1901 h 10730"/>
                <a:gd name="connsiteX129" fmla="*/ 1528 w 10000"/>
                <a:gd name="connsiteY129" fmla="*/ 1727 h 10730"/>
                <a:gd name="connsiteX130" fmla="*/ 1349 w 10000"/>
                <a:gd name="connsiteY130" fmla="*/ 1482 h 10730"/>
                <a:gd name="connsiteX131" fmla="*/ 1151 w 10000"/>
                <a:gd name="connsiteY131" fmla="*/ 1167 h 10730"/>
                <a:gd name="connsiteX132" fmla="*/ 1270 w 10000"/>
                <a:gd name="connsiteY132" fmla="*/ 1010 h 10730"/>
                <a:gd name="connsiteX133" fmla="*/ 1458 w 10000"/>
                <a:gd name="connsiteY133" fmla="*/ 672 h 10730"/>
                <a:gd name="connsiteX134" fmla="*/ 667 w 10000"/>
                <a:gd name="connsiteY134" fmla="*/ 499 h 10730"/>
                <a:gd name="connsiteX135" fmla="*/ 1006 w 10000"/>
                <a:gd name="connsiteY135" fmla="*/ 263 h 10730"/>
                <a:gd name="connsiteX136" fmla="*/ 1580 w 10000"/>
                <a:gd name="connsiteY136" fmla="*/ 60 h 10730"/>
                <a:gd name="connsiteX137" fmla="*/ 1970 w 10000"/>
                <a:gd name="connsiteY137" fmla="*/ 0 h 10730"/>
                <a:gd name="connsiteX138" fmla="*/ 2421 w 10000"/>
                <a:gd name="connsiteY138" fmla="*/ 730 h 10730"/>
                <a:gd name="connsiteX0" fmla="*/ 2237 w 10000"/>
                <a:gd name="connsiteY0" fmla="*/ 548 h 10730"/>
                <a:gd name="connsiteX1" fmla="*/ 2917 w 10000"/>
                <a:gd name="connsiteY1" fmla="*/ 1167 h 10730"/>
                <a:gd name="connsiteX2" fmla="*/ 2956 w 10000"/>
                <a:gd name="connsiteY2" fmla="*/ 1464 h 10730"/>
                <a:gd name="connsiteX3" fmla="*/ 3155 w 10000"/>
                <a:gd name="connsiteY3" fmla="*/ 1639 h 10730"/>
                <a:gd name="connsiteX4" fmla="*/ 3194 w 10000"/>
                <a:gd name="connsiteY4" fmla="*/ 1831 h 10730"/>
                <a:gd name="connsiteX5" fmla="*/ 2937 w 10000"/>
                <a:gd name="connsiteY5" fmla="*/ 1779 h 10730"/>
                <a:gd name="connsiteX6" fmla="*/ 3135 w 10000"/>
                <a:gd name="connsiteY6" fmla="*/ 2181 h 10730"/>
                <a:gd name="connsiteX7" fmla="*/ 3532 w 10000"/>
                <a:gd name="connsiteY7" fmla="*/ 2408 h 10730"/>
                <a:gd name="connsiteX8" fmla="*/ 4087 w 10000"/>
                <a:gd name="connsiteY8" fmla="*/ 2653 h 10730"/>
                <a:gd name="connsiteX9" fmla="*/ 3909 w 10000"/>
                <a:gd name="connsiteY9" fmla="*/ 2828 h 10730"/>
                <a:gd name="connsiteX10" fmla="*/ 3849 w 10000"/>
                <a:gd name="connsiteY10" fmla="*/ 3160 h 10730"/>
                <a:gd name="connsiteX11" fmla="*/ 4206 w 10000"/>
                <a:gd name="connsiteY11" fmla="*/ 3300 h 10730"/>
                <a:gd name="connsiteX12" fmla="*/ 4583 w 10000"/>
                <a:gd name="connsiteY12" fmla="*/ 3475 h 10730"/>
                <a:gd name="connsiteX13" fmla="*/ 5099 w 10000"/>
                <a:gd name="connsiteY13" fmla="*/ 3685 h 10730"/>
                <a:gd name="connsiteX14" fmla="*/ 5595 w 10000"/>
                <a:gd name="connsiteY14" fmla="*/ 3737 h 10730"/>
                <a:gd name="connsiteX15" fmla="*/ 5833 w 10000"/>
                <a:gd name="connsiteY15" fmla="*/ 3912 h 10730"/>
                <a:gd name="connsiteX16" fmla="*/ 6111 w 10000"/>
                <a:gd name="connsiteY16" fmla="*/ 3947 h 10730"/>
                <a:gd name="connsiteX17" fmla="*/ 6548 w 10000"/>
                <a:gd name="connsiteY17" fmla="*/ 4034 h 10730"/>
                <a:gd name="connsiteX18" fmla="*/ 6845 w 10000"/>
                <a:gd name="connsiteY18" fmla="*/ 4034 h 10730"/>
                <a:gd name="connsiteX19" fmla="*/ 6865 w 10000"/>
                <a:gd name="connsiteY19" fmla="*/ 3894 h 10730"/>
                <a:gd name="connsiteX20" fmla="*/ 6746 w 10000"/>
                <a:gd name="connsiteY20" fmla="*/ 3650 h 10730"/>
                <a:gd name="connsiteX21" fmla="*/ 6746 w 10000"/>
                <a:gd name="connsiteY21" fmla="*/ 3492 h 10730"/>
                <a:gd name="connsiteX22" fmla="*/ 6944 w 10000"/>
                <a:gd name="connsiteY22" fmla="*/ 3422 h 10730"/>
                <a:gd name="connsiteX23" fmla="*/ 7044 w 10000"/>
                <a:gd name="connsiteY23" fmla="*/ 3702 h 10730"/>
                <a:gd name="connsiteX24" fmla="*/ 7063 w 10000"/>
                <a:gd name="connsiteY24" fmla="*/ 3772 h 10730"/>
                <a:gd name="connsiteX25" fmla="*/ 7421 w 10000"/>
                <a:gd name="connsiteY25" fmla="*/ 3912 h 10730"/>
                <a:gd name="connsiteX26" fmla="*/ 7619 w 10000"/>
                <a:gd name="connsiteY26" fmla="*/ 3859 h 10730"/>
                <a:gd name="connsiteX27" fmla="*/ 7937 w 10000"/>
                <a:gd name="connsiteY27" fmla="*/ 3894 h 10730"/>
                <a:gd name="connsiteX28" fmla="*/ 8214 w 10000"/>
                <a:gd name="connsiteY28" fmla="*/ 3877 h 10730"/>
                <a:gd name="connsiteX29" fmla="*/ 8175 w 10000"/>
                <a:gd name="connsiteY29" fmla="*/ 3650 h 10730"/>
                <a:gd name="connsiteX30" fmla="*/ 8016 w 10000"/>
                <a:gd name="connsiteY30" fmla="*/ 3545 h 10730"/>
                <a:gd name="connsiteX31" fmla="*/ 8294 w 10000"/>
                <a:gd name="connsiteY31" fmla="*/ 3492 h 10730"/>
                <a:gd name="connsiteX32" fmla="*/ 8532 w 10000"/>
                <a:gd name="connsiteY32" fmla="*/ 3213 h 10730"/>
                <a:gd name="connsiteX33" fmla="*/ 8869 w 10000"/>
                <a:gd name="connsiteY33" fmla="*/ 2985 h 10730"/>
                <a:gd name="connsiteX34" fmla="*/ 9187 w 10000"/>
                <a:gd name="connsiteY34" fmla="*/ 3073 h 10730"/>
                <a:gd name="connsiteX35" fmla="*/ 9405 w 10000"/>
                <a:gd name="connsiteY35" fmla="*/ 2933 h 10730"/>
                <a:gd name="connsiteX36" fmla="*/ 9623 w 10000"/>
                <a:gd name="connsiteY36" fmla="*/ 3160 h 10730"/>
                <a:gd name="connsiteX37" fmla="*/ 9544 w 10000"/>
                <a:gd name="connsiteY37" fmla="*/ 3300 h 10730"/>
                <a:gd name="connsiteX38" fmla="*/ 9940 w 10000"/>
                <a:gd name="connsiteY38" fmla="*/ 3352 h 10730"/>
                <a:gd name="connsiteX39" fmla="*/ 10000 w 10000"/>
                <a:gd name="connsiteY39" fmla="*/ 3492 h 10730"/>
                <a:gd name="connsiteX40" fmla="*/ 9901 w 10000"/>
                <a:gd name="connsiteY40" fmla="*/ 3562 h 10730"/>
                <a:gd name="connsiteX41" fmla="*/ 10000 w 10000"/>
                <a:gd name="connsiteY41" fmla="*/ 3789 h 10730"/>
                <a:gd name="connsiteX42" fmla="*/ 9722 w 10000"/>
                <a:gd name="connsiteY42" fmla="*/ 3720 h 10730"/>
                <a:gd name="connsiteX43" fmla="*/ 9325 w 10000"/>
                <a:gd name="connsiteY43" fmla="*/ 3964 h 10730"/>
                <a:gd name="connsiteX44" fmla="*/ 9385 w 10000"/>
                <a:gd name="connsiteY44" fmla="*/ 4174 h 10730"/>
                <a:gd name="connsiteX45" fmla="*/ 9266 w 10000"/>
                <a:gd name="connsiteY45" fmla="*/ 4489 h 10730"/>
                <a:gd name="connsiteX46" fmla="*/ 9286 w 10000"/>
                <a:gd name="connsiteY46" fmla="*/ 4664 h 10730"/>
                <a:gd name="connsiteX47" fmla="*/ 9187 w 10000"/>
                <a:gd name="connsiteY47" fmla="*/ 4961 h 10730"/>
                <a:gd name="connsiteX48" fmla="*/ 8909 w 10000"/>
                <a:gd name="connsiteY48" fmla="*/ 4873 h 10730"/>
                <a:gd name="connsiteX49" fmla="*/ 8968 w 10000"/>
                <a:gd name="connsiteY49" fmla="*/ 5258 h 10730"/>
                <a:gd name="connsiteX50" fmla="*/ 8909 w 10000"/>
                <a:gd name="connsiteY50" fmla="*/ 5380 h 10730"/>
                <a:gd name="connsiteX51" fmla="*/ 8968 w 10000"/>
                <a:gd name="connsiteY51" fmla="*/ 5520 h 10730"/>
                <a:gd name="connsiteX52" fmla="*/ 8810 w 10000"/>
                <a:gd name="connsiteY52" fmla="*/ 5625 h 10730"/>
                <a:gd name="connsiteX53" fmla="*/ 8512 w 10000"/>
                <a:gd name="connsiteY53" fmla="*/ 5048 h 10730"/>
                <a:gd name="connsiteX54" fmla="*/ 8413 w 10000"/>
                <a:gd name="connsiteY54" fmla="*/ 5048 h 10730"/>
                <a:gd name="connsiteX55" fmla="*/ 8413 w 10000"/>
                <a:gd name="connsiteY55" fmla="*/ 5275 h 10730"/>
                <a:gd name="connsiteX56" fmla="*/ 8175 w 10000"/>
                <a:gd name="connsiteY56" fmla="*/ 5083 h 10730"/>
                <a:gd name="connsiteX57" fmla="*/ 8234 w 10000"/>
                <a:gd name="connsiteY57" fmla="*/ 4873 h 10730"/>
                <a:gd name="connsiteX58" fmla="*/ 8393 w 10000"/>
                <a:gd name="connsiteY58" fmla="*/ 4856 h 10730"/>
                <a:gd name="connsiteX59" fmla="*/ 8492 w 10000"/>
                <a:gd name="connsiteY59" fmla="*/ 4559 h 10730"/>
                <a:gd name="connsiteX60" fmla="*/ 8274 w 10000"/>
                <a:gd name="connsiteY60" fmla="*/ 4489 h 10730"/>
                <a:gd name="connsiteX61" fmla="*/ 7937 w 10000"/>
                <a:gd name="connsiteY61" fmla="*/ 4489 h 10730"/>
                <a:gd name="connsiteX62" fmla="*/ 7599 w 10000"/>
                <a:gd name="connsiteY62" fmla="*/ 4436 h 10730"/>
                <a:gd name="connsiteX63" fmla="*/ 7500 w 10000"/>
                <a:gd name="connsiteY63" fmla="*/ 4192 h 10730"/>
                <a:gd name="connsiteX64" fmla="*/ 7341 w 10000"/>
                <a:gd name="connsiteY64" fmla="*/ 4174 h 10730"/>
                <a:gd name="connsiteX65" fmla="*/ 7024 w 10000"/>
                <a:gd name="connsiteY65" fmla="*/ 4017 h 10730"/>
                <a:gd name="connsiteX66" fmla="*/ 6944 w 10000"/>
                <a:gd name="connsiteY66" fmla="*/ 4261 h 10730"/>
                <a:gd name="connsiteX67" fmla="*/ 7262 w 10000"/>
                <a:gd name="connsiteY67" fmla="*/ 4454 h 10730"/>
                <a:gd name="connsiteX68" fmla="*/ 7063 w 10000"/>
                <a:gd name="connsiteY68" fmla="*/ 4594 h 10730"/>
                <a:gd name="connsiteX69" fmla="*/ 7004 w 10000"/>
                <a:gd name="connsiteY69" fmla="*/ 4716 h 10730"/>
                <a:gd name="connsiteX70" fmla="*/ 7242 w 10000"/>
                <a:gd name="connsiteY70" fmla="*/ 4821 h 10730"/>
                <a:gd name="connsiteX71" fmla="*/ 7222 w 10000"/>
                <a:gd name="connsiteY71" fmla="*/ 5031 h 10730"/>
                <a:gd name="connsiteX72" fmla="*/ 7401 w 10000"/>
                <a:gd name="connsiteY72" fmla="*/ 5310 h 10730"/>
                <a:gd name="connsiteX73" fmla="*/ 7520 w 10000"/>
                <a:gd name="connsiteY73" fmla="*/ 5608 h 10730"/>
                <a:gd name="connsiteX74" fmla="*/ 7500 w 10000"/>
                <a:gd name="connsiteY74" fmla="*/ 5747 h 10730"/>
                <a:gd name="connsiteX75" fmla="*/ 7242 w 10000"/>
                <a:gd name="connsiteY75" fmla="*/ 5730 h 10730"/>
                <a:gd name="connsiteX76" fmla="*/ 6825 w 10000"/>
                <a:gd name="connsiteY76" fmla="*/ 5817 h 10730"/>
                <a:gd name="connsiteX77" fmla="*/ 6885 w 10000"/>
                <a:gd name="connsiteY77" fmla="*/ 6080 h 10730"/>
                <a:gd name="connsiteX78" fmla="*/ 6726 w 10000"/>
                <a:gd name="connsiteY78" fmla="*/ 6307 h 10730"/>
                <a:gd name="connsiteX79" fmla="*/ 6250 w 10000"/>
                <a:gd name="connsiteY79" fmla="*/ 6552 h 10730"/>
                <a:gd name="connsiteX80" fmla="*/ 5913 w 10000"/>
                <a:gd name="connsiteY80" fmla="*/ 6971 h 10730"/>
                <a:gd name="connsiteX81" fmla="*/ 5675 w 10000"/>
                <a:gd name="connsiteY81" fmla="*/ 7199 h 10730"/>
                <a:gd name="connsiteX82" fmla="*/ 5357 w 10000"/>
                <a:gd name="connsiteY82" fmla="*/ 7443 h 10730"/>
                <a:gd name="connsiteX83" fmla="*/ 5377 w 10000"/>
                <a:gd name="connsiteY83" fmla="*/ 7618 h 10730"/>
                <a:gd name="connsiteX84" fmla="*/ 5198 w 10000"/>
                <a:gd name="connsiteY84" fmla="*/ 7706 h 10730"/>
                <a:gd name="connsiteX85" fmla="*/ 4881 w 10000"/>
                <a:gd name="connsiteY85" fmla="*/ 7828 h 10730"/>
                <a:gd name="connsiteX86" fmla="*/ 4722 w 10000"/>
                <a:gd name="connsiteY86" fmla="*/ 7845 h 10730"/>
                <a:gd name="connsiteX87" fmla="*/ 4643 w 10000"/>
                <a:gd name="connsiteY87" fmla="*/ 8125 h 10730"/>
                <a:gd name="connsiteX88" fmla="*/ 4782 w 10000"/>
                <a:gd name="connsiteY88" fmla="*/ 8597 h 10730"/>
                <a:gd name="connsiteX89" fmla="*/ 4821 w 10000"/>
                <a:gd name="connsiteY89" fmla="*/ 8894 h 10730"/>
                <a:gd name="connsiteX90" fmla="*/ 4702 w 10000"/>
                <a:gd name="connsiteY90" fmla="*/ 9244 h 10730"/>
                <a:gd name="connsiteX91" fmla="*/ 4742 w 10000"/>
                <a:gd name="connsiteY91" fmla="*/ 9856 h 10730"/>
                <a:gd name="connsiteX92" fmla="*/ 4563 w 10000"/>
                <a:gd name="connsiteY92" fmla="*/ 9873 h 10730"/>
                <a:gd name="connsiteX93" fmla="*/ 4405 w 10000"/>
                <a:gd name="connsiteY93" fmla="*/ 10153 h 10730"/>
                <a:gd name="connsiteX94" fmla="*/ 4524 w 10000"/>
                <a:gd name="connsiteY94" fmla="*/ 10275 h 10730"/>
                <a:gd name="connsiteX95" fmla="*/ 4206 w 10000"/>
                <a:gd name="connsiteY95" fmla="*/ 10380 h 10730"/>
                <a:gd name="connsiteX96" fmla="*/ 4087 w 10000"/>
                <a:gd name="connsiteY96" fmla="*/ 10625 h 10730"/>
                <a:gd name="connsiteX97" fmla="*/ 3948 w 10000"/>
                <a:gd name="connsiteY97" fmla="*/ 10730 h 10730"/>
                <a:gd name="connsiteX98" fmla="*/ 3591 w 10000"/>
                <a:gd name="connsiteY98" fmla="*/ 10398 h 10730"/>
                <a:gd name="connsiteX99" fmla="*/ 3393 w 10000"/>
                <a:gd name="connsiteY99" fmla="*/ 9873 h 10730"/>
                <a:gd name="connsiteX100" fmla="*/ 3234 w 10000"/>
                <a:gd name="connsiteY100" fmla="*/ 9524 h 10730"/>
                <a:gd name="connsiteX101" fmla="*/ 3095 w 10000"/>
                <a:gd name="connsiteY101" fmla="*/ 9349 h 10730"/>
                <a:gd name="connsiteX102" fmla="*/ 2857 w 10000"/>
                <a:gd name="connsiteY102" fmla="*/ 8999 h 10730"/>
                <a:gd name="connsiteX103" fmla="*/ 2738 w 10000"/>
                <a:gd name="connsiteY103" fmla="*/ 8545 h 10730"/>
                <a:gd name="connsiteX104" fmla="*/ 2659 w 10000"/>
                <a:gd name="connsiteY104" fmla="*/ 8317 h 10730"/>
                <a:gd name="connsiteX105" fmla="*/ 2282 w 10000"/>
                <a:gd name="connsiteY105" fmla="*/ 7810 h 10730"/>
                <a:gd name="connsiteX106" fmla="*/ 2044 w 10000"/>
                <a:gd name="connsiteY106" fmla="*/ 7111 h 10730"/>
                <a:gd name="connsiteX107" fmla="*/ 1885 w 10000"/>
                <a:gd name="connsiteY107" fmla="*/ 6639 h 10730"/>
                <a:gd name="connsiteX108" fmla="*/ 1825 w 10000"/>
                <a:gd name="connsiteY108" fmla="*/ 6202 h 10730"/>
                <a:gd name="connsiteX109" fmla="*/ 1706 w 10000"/>
                <a:gd name="connsiteY109" fmla="*/ 5870 h 10730"/>
                <a:gd name="connsiteX110" fmla="*/ 1210 w 10000"/>
                <a:gd name="connsiteY110" fmla="*/ 6080 h 10730"/>
                <a:gd name="connsiteX111" fmla="*/ 952 w 10000"/>
                <a:gd name="connsiteY111" fmla="*/ 6045 h 10730"/>
                <a:gd name="connsiteX112" fmla="*/ 437 w 10000"/>
                <a:gd name="connsiteY112" fmla="*/ 5608 h 10730"/>
                <a:gd name="connsiteX113" fmla="*/ 575 w 10000"/>
                <a:gd name="connsiteY113" fmla="*/ 5468 h 10730"/>
                <a:gd name="connsiteX114" fmla="*/ 456 w 10000"/>
                <a:gd name="connsiteY114" fmla="*/ 5328 h 10730"/>
                <a:gd name="connsiteX115" fmla="*/ 0 w 10000"/>
                <a:gd name="connsiteY115" fmla="*/ 5013 h 10730"/>
                <a:gd name="connsiteX116" fmla="*/ 198 w 10000"/>
                <a:gd name="connsiteY116" fmla="*/ 4768 h 10730"/>
                <a:gd name="connsiteX117" fmla="*/ 972 w 10000"/>
                <a:gd name="connsiteY117" fmla="*/ 4768 h 10730"/>
                <a:gd name="connsiteX118" fmla="*/ 853 w 10000"/>
                <a:gd name="connsiteY118" fmla="*/ 4454 h 10730"/>
                <a:gd name="connsiteX119" fmla="*/ 615 w 10000"/>
                <a:gd name="connsiteY119" fmla="*/ 4279 h 10730"/>
                <a:gd name="connsiteX120" fmla="*/ 536 w 10000"/>
                <a:gd name="connsiteY120" fmla="*/ 3999 h 10730"/>
                <a:gd name="connsiteX121" fmla="*/ 258 w 10000"/>
                <a:gd name="connsiteY121" fmla="*/ 3842 h 10730"/>
                <a:gd name="connsiteX122" fmla="*/ 575 w 10000"/>
                <a:gd name="connsiteY122" fmla="*/ 3457 h 10730"/>
                <a:gd name="connsiteX123" fmla="*/ 992 w 10000"/>
                <a:gd name="connsiteY123" fmla="*/ 3492 h 10730"/>
                <a:gd name="connsiteX124" fmla="*/ 1290 w 10000"/>
                <a:gd name="connsiteY124" fmla="*/ 3108 h 10730"/>
                <a:gd name="connsiteX125" fmla="*/ 1429 w 10000"/>
                <a:gd name="connsiteY125" fmla="*/ 2740 h 10730"/>
                <a:gd name="connsiteX126" fmla="*/ 1687 w 10000"/>
                <a:gd name="connsiteY126" fmla="*/ 2373 h 10730"/>
                <a:gd name="connsiteX127" fmla="*/ 1607 w 10000"/>
                <a:gd name="connsiteY127" fmla="*/ 2111 h 10730"/>
                <a:gd name="connsiteX128" fmla="*/ 1865 w 10000"/>
                <a:gd name="connsiteY128" fmla="*/ 1901 h 10730"/>
                <a:gd name="connsiteX129" fmla="*/ 1528 w 10000"/>
                <a:gd name="connsiteY129" fmla="*/ 1727 h 10730"/>
                <a:gd name="connsiteX130" fmla="*/ 1349 w 10000"/>
                <a:gd name="connsiteY130" fmla="*/ 1482 h 10730"/>
                <a:gd name="connsiteX131" fmla="*/ 1151 w 10000"/>
                <a:gd name="connsiteY131" fmla="*/ 1167 h 10730"/>
                <a:gd name="connsiteX132" fmla="*/ 1270 w 10000"/>
                <a:gd name="connsiteY132" fmla="*/ 1010 h 10730"/>
                <a:gd name="connsiteX133" fmla="*/ 1458 w 10000"/>
                <a:gd name="connsiteY133" fmla="*/ 672 h 10730"/>
                <a:gd name="connsiteX134" fmla="*/ 667 w 10000"/>
                <a:gd name="connsiteY134" fmla="*/ 499 h 10730"/>
                <a:gd name="connsiteX135" fmla="*/ 1006 w 10000"/>
                <a:gd name="connsiteY135" fmla="*/ 263 h 10730"/>
                <a:gd name="connsiteX136" fmla="*/ 1580 w 10000"/>
                <a:gd name="connsiteY136" fmla="*/ 60 h 10730"/>
                <a:gd name="connsiteX137" fmla="*/ 1970 w 10000"/>
                <a:gd name="connsiteY137" fmla="*/ 0 h 10730"/>
                <a:gd name="connsiteX138" fmla="*/ 2237 w 10000"/>
                <a:gd name="connsiteY138" fmla="*/ 548 h 10730"/>
                <a:gd name="connsiteX0" fmla="*/ 2237 w 10000"/>
                <a:gd name="connsiteY0" fmla="*/ 548 h 10730"/>
                <a:gd name="connsiteX1" fmla="*/ 2637 w 10000"/>
                <a:gd name="connsiteY1" fmla="*/ 910 h 10730"/>
                <a:gd name="connsiteX2" fmla="*/ 2917 w 10000"/>
                <a:gd name="connsiteY2" fmla="*/ 1167 h 10730"/>
                <a:gd name="connsiteX3" fmla="*/ 2956 w 10000"/>
                <a:gd name="connsiteY3" fmla="*/ 1464 h 10730"/>
                <a:gd name="connsiteX4" fmla="*/ 3155 w 10000"/>
                <a:gd name="connsiteY4" fmla="*/ 1639 h 10730"/>
                <a:gd name="connsiteX5" fmla="*/ 3194 w 10000"/>
                <a:gd name="connsiteY5" fmla="*/ 1831 h 10730"/>
                <a:gd name="connsiteX6" fmla="*/ 2937 w 10000"/>
                <a:gd name="connsiteY6" fmla="*/ 1779 h 10730"/>
                <a:gd name="connsiteX7" fmla="*/ 3135 w 10000"/>
                <a:gd name="connsiteY7" fmla="*/ 2181 h 10730"/>
                <a:gd name="connsiteX8" fmla="*/ 3532 w 10000"/>
                <a:gd name="connsiteY8" fmla="*/ 2408 h 10730"/>
                <a:gd name="connsiteX9" fmla="*/ 4087 w 10000"/>
                <a:gd name="connsiteY9" fmla="*/ 2653 h 10730"/>
                <a:gd name="connsiteX10" fmla="*/ 3909 w 10000"/>
                <a:gd name="connsiteY10" fmla="*/ 2828 h 10730"/>
                <a:gd name="connsiteX11" fmla="*/ 3849 w 10000"/>
                <a:gd name="connsiteY11" fmla="*/ 3160 h 10730"/>
                <a:gd name="connsiteX12" fmla="*/ 4206 w 10000"/>
                <a:gd name="connsiteY12" fmla="*/ 3300 h 10730"/>
                <a:gd name="connsiteX13" fmla="*/ 4583 w 10000"/>
                <a:gd name="connsiteY13" fmla="*/ 3475 h 10730"/>
                <a:gd name="connsiteX14" fmla="*/ 5099 w 10000"/>
                <a:gd name="connsiteY14" fmla="*/ 3685 h 10730"/>
                <a:gd name="connsiteX15" fmla="*/ 5595 w 10000"/>
                <a:gd name="connsiteY15" fmla="*/ 3737 h 10730"/>
                <a:gd name="connsiteX16" fmla="*/ 5833 w 10000"/>
                <a:gd name="connsiteY16" fmla="*/ 3912 h 10730"/>
                <a:gd name="connsiteX17" fmla="*/ 6111 w 10000"/>
                <a:gd name="connsiteY17" fmla="*/ 3947 h 10730"/>
                <a:gd name="connsiteX18" fmla="*/ 6548 w 10000"/>
                <a:gd name="connsiteY18" fmla="*/ 4034 h 10730"/>
                <a:gd name="connsiteX19" fmla="*/ 6845 w 10000"/>
                <a:gd name="connsiteY19" fmla="*/ 4034 h 10730"/>
                <a:gd name="connsiteX20" fmla="*/ 6865 w 10000"/>
                <a:gd name="connsiteY20" fmla="*/ 3894 h 10730"/>
                <a:gd name="connsiteX21" fmla="*/ 6746 w 10000"/>
                <a:gd name="connsiteY21" fmla="*/ 3650 h 10730"/>
                <a:gd name="connsiteX22" fmla="*/ 6746 w 10000"/>
                <a:gd name="connsiteY22" fmla="*/ 3492 h 10730"/>
                <a:gd name="connsiteX23" fmla="*/ 6944 w 10000"/>
                <a:gd name="connsiteY23" fmla="*/ 3422 h 10730"/>
                <a:gd name="connsiteX24" fmla="*/ 7044 w 10000"/>
                <a:gd name="connsiteY24" fmla="*/ 3702 h 10730"/>
                <a:gd name="connsiteX25" fmla="*/ 7063 w 10000"/>
                <a:gd name="connsiteY25" fmla="*/ 3772 h 10730"/>
                <a:gd name="connsiteX26" fmla="*/ 7421 w 10000"/>
                <a:gd name="connsiteY26" fmla="*/ 3912 h 10730"/>
                <a:gd name="connsiteX27" fmla="*/ 7619 w 10000"/>
                <a:gd name="connsiteY27" fmla="*/ 3859 h 10730"/>
                <a:gd name="connsiteX28" fmla="*/ 7937 w 10000"/>
                <a:gd name="connsiteY28" fmla="*/ 3894 h 10730"/>
                <a:gd name="connsiteX29" fmla="*/ 8214 w 10000"/>
                <a:gd name="connsiteY29" fmla="*/ 3877 h 10730"/>
                <a:gd name="connsiteX30" fmla="*/ 8175 w 10000"/>
                <a:gd name="connsiteY30" fmla="*/ 3650 h 10730"/>
                <a:gd name="connsiteX31" fmla="*/ 8016 w 10000"/>
                <a:gd name="connsiteY31" fmla="*/ 3545 h 10730"/>
                <a:gd name="connsiteX32" fmla="*/ 8294 w 10000"/>
                <a:gd name="connsiteY32" fmla="*/ 3492 h 10730"/>
                <a:gd name="connsiteX33" fmla="*/ 8532 w 10000"/>
                <a:gd name="connsiteY33" fmla="*/ 3213 h 10730"/>
                <a:gd name="connsiteX34" fmla="*/ 8869 w 10000"/>
                <a:gd name="connsiteY34" fmla="*/ 2985 h 10730"/>
                <a:gd name="connsiteX35" fmla="*/ 9187 w 10000"/>
                <a:gd name="connsiteY35" fmla="*/ 3073 h 10730"/>
                <a:gd name="connsiteX36" fmla="*/ 9405 w 10000"/>
                <a:gd name="connsiteY36" fmla="*/ 2933 h 10730"/>
                <a:gd name="connsiteX37" fmla="*/ 9623 w 10000"/>
                <a:gd name="connsiteY37" fmla="*/ 3160 h 10730"/>
                <a:gd name="connsiteX38" fmla="*/ 9544 w 10000"/>
                <a:gd name="connsiteY38" fmla="*/ 3300 h 10730"/>
                <a:gd name="connsiteX39" fmla="*/ 9940 w 10000"/>
                <a:gd name="connsiteY39" fmla="*/ 3352 h 10730"/>
                <a:gd name="connsiteX40" fmla="*/ 10000 w 10000"/>
                <a:gd name="connsiteY40" fmla="*/ 3492 h 10730"/>
                <a:gd name="connsiteX41" fmla="*/ 9901 w 10000"/>
                <a:gd name="connsiteY41" fmla="*/ 3562 h 10730"/>
                <a:gd name="connsiteX42" fmla="*/ 10000 w 10000"/>
                <a:gd name="connsiteY42" fmla="*/ 3789 h 10730"/>
                <a:gd name="connsiteX43" fmla="*/ 9722 w 10000"/>
                <a:gd name="connsiteY43" fmla="*/ 3720 h 10730"/>
                <a:gd name="connsiteX44" fmla="*/ 9325 w 10000"/>
                <a:gd name="connsiteY44" fmla="*/ 3964 h 10730"/>
                <a:gd name="connsiteX45" fmla="*/ 9385 w 10000"/>
                <a:gd name="connsiteY45" fmla="*/ 4174 h 10730"/>
                <a:gd name="connsiteX46" fmla="*/ 9266 w 10000"/>
                <a:gd name="connsiteY46" fmla="*/ 4489 h 10730"/>
                <a:gd name="connsiteX47" fmla="*/ 9286 w 10000"/>
                <a:gd name="connsiteY47" fmla="*/ 4664 h 10730"/>
                <a:gd name="connsiteX48" fmla="*/ 9187 w 10000"/>
                <a:gd name="connsiteY48" fmla="*/ 4961 h 10730"/>
                <a:gd name="connsiteX49" fmla="*/ 8909 w 10000"/>
                <a:gd name="connsiteY49" fmla="*/ 4873 h 10730"/>
                <a:gd name="connsiteX50" fmla="*/ 8968 w 10000"/>
                <a:gd name="connsiteY50" fmla="*/ 5258 h 10730"/>
                <a:gd name="connsiteX51" fmla="*/ 8909 w 10000"/>
                <a:gd name="connsiteY51" fmla="*/ 5380 h 10730"/>
                <a:gd name="connsiteX52" fmla="*/ 8968 w 10000"/>
                <a:gd name="connsiteY52" fmla="*/ 5520 h 10730"/>
                <a:gd name="connsiteX53" fmla="*/ 8810 w 10000"/>
                <a:gd name="connsiteY53" fmla="*/ 5625 h 10730"/>
                <a:gd name="connsiteX54" fmla="*/ 8512 w 10000"/>
                <a:gd name="connsiteY54" fmla="*/ 5048 h 10730"/>
                <a:gd name="connsiteX55" fmla="*/ 8413 w 10000"/>
                <a:gd name="connsiteY55" fmla="*/ 5048 h 10730"/>
                <a:gd name="connsiteX56" fmla="*/ 8413 w 10000"/>
                <a:gd name="connsiteY56" fmla="*/ 5275 h 10730"/>
                <a:gd name="connsiteX57" fmla="*/ 8175 w 10000"/>
                <a:gd name="connsiteY57" fmla="*/ 5083 h 10730"/>
                <a:gd name="connsiteX58" fmla="*/ 8234 w 10000"/>
                <a:gd name="connsiteY58" fmla="*/ 4873 h 10730"/>
                <a:gd name="connsiteX59" fmla="*/ 8393 w 10000"/>
                <a:gd name="connsiteY59" fmla="*/ 4856 h 10730"/>
                <a:gd name="connsiteX60" fmla="*/ 8492 w 10000"/>
                <a:gd name="connsiteY60" fmla="*/ 4559 h 10730"/>
                <a:gd name="connsiteX61" fmla="*/ 8274 w 10000"/>
                <a:gd name="connsiteY61" fmla="*/ 4489 h 10730"/>
                <a:gd name="connsiteX62" fmla="*/ 7937 w 10000"/>
                <a:gd name="connsiteY62" fmla="*/ 4489 h 10730"/>
                <a:gd name="connsiteX63" fmla="*/ 7599 w 10000"/>
                <a:gd name="connsiteY63" fmla="*/ 4436 h 10730"/>
                <a:gd name="connsiteX64" fmla="*/ 7500 w 10000"/>
                <a:gd name="connsiteY64" fmla="*/ 4192 h 10730"/>
                <a:gd name="connsiteX65" fmla="*/ 7341 w 10000"/>
                <a:gd name="connsiteY65" fmla="*/ 4174 h 10730"/>
                <a:gd name="connsiteX66" fmla="*/ 7024 w 10000"/>
                <a:gd name="connsiteY66" fmla="*/ 4017 h 10730"/>
                <a:gd name="connsiteX67" fmla="*/ 6944 w 10000"/>
                <a:gd name="connsiteY67" fmla="*/ 4261 h 10730"/>
                <a:gd name="connsiteX68" fmla="*/ 7262 w 10000"/>
                <a:gd name="connsiteY68" fmla="*/ 4454 h 10730"/>
                <a:gd name="connsiteX69" fmla="*/ 7063 w 10000"/>
                <a:gd name="connsiteY69" fmla="*/ 4594 h 10730"/>
                <a:gd name="connsiteX70" fmla="*/ 7004 w 10000"/>
                <a:gd name="connsiteY70" fmla="*/ 4716 h 10730"/>
                <a:gd name="connsiteX71" fmla="*/ 7242 w 10000"/>
                <a:gd name="connsiteY71" fmla="*/ 4821 h 10730"/>
                <a:gd name="connsiteX72" fmla="*/ 7222 w 10000"/>
                <a:gd name="connsiteY72" fmla="*/ 5031 h 10730"/>
                <a:gd name="connsiteX73" fmla="*/ 7401 w 10000"/>
                <a:gd name="connsiteY73" fmla="*/ 5310 h 10730"/>
                <a:gd name="connsiteX74" fmla="*/ 7520 w 10000"/>
                <a:gd name="connsiteY74" fmla="*/ 5608 h 10730"/>
                <a:gd name="connsiteX75" fmla="*/ 7500 w 10000"/>
                <a:gd name="connsiteY75" fmla="*/ 5747 h 10730"/>
                <a:gd name="connsiteX76" fmla="*/ 7242 w 10000"/>
                <a:gd name="connsiteY76" fmla="*/ 5730 h 10730"/>
                <a:gd name="connsiteX77" fmla="*/ 6825 w 10000"/>
                <a:gd name="connsiteY77" fmla="*/ 5817 h 10730"/>
                <a:gd name="connsiteX78" fmla="*/ 6885 w 10000"/>
                <a:gd name="connsiteY78" fmla="*/ 6080 h 10730"/>
                <a:gd name="connsiteX79" fmla="*/ 6726 w 10000"/>
                <a:gd name="connsiteY79" fmla="*/ 6307 h 10730"/>
                <a:gd name="connsiteX80" fmla="*/ 6250 w 10000"/>
                <a:gd name="connsiteY80" fmla="*/ 6552 h 10730"/>
                <a:gd name="connsiteX81" fmla="*/ 5913 w 10000"/>
                <a:gd name="connsiteY81" fmla="*/ 6971 h 10730"/>
                <a:gd name="connsiteX82" fmla="*/ 5675 w 10000"/>
                <a:gd name="connsiteY82" fmla="*/ 7199 h 10730"/>
                <a:gd name="connsiteX83" fmla="*/ 5357 w 10000"/>
                <a:gd name="connsiteY83" fmla="*/ 7443 h 10730"/>
                <a:gd name="connsiteX84" fmla="*/ 5377 w 10000"/>
                <a:gd name="connsiteY84" fmla="*/ 7618 h 10730"/>
                <a:gd name="connsiteX85" fmla="*/ 5198 w 10000"/>
                <a:gd name="connsiteY85" fmla="*/ 7706 h 10730"/>
                <a:gd name="connsiteX86" fmla="*/ 4881 w 10000"/>
                <a:gd name="connsiteY86" fmla="*/ 7828 h 10730"/>
                <a:gd name="connsiteX87" fmla="*/ 4722 w 10000"/>
                <a:gd name="connsiteY87" fmla="*/ 7845 h 10730"/>
                <a:gd name="connsiteX88" fmla="*/ 4643 w 10000"/>
                <a:gd name="connsiteY88" fmla="*/ 8125 h 10730"/>
                <a:gd name="connsiteX89" fmla="*/ 4782 w 10000"/>
                <a:gd name="connsiteY89" fmla="*/ 8597 h 10730"/>
                <a:gd name="connsiteX90" fmla="*/ 4821 w 10000"/>
                <a:gd name="connsiteY90" fmla="*/ 8894 h 10730"/>
                <a:gd name="connsiteX91" fmla="*/ 4702 w 10000"/>
                <a:gd name="connsiteY91" fmla="*/ 9244 h 10730"/>
                <a:gd name="connsiteX92" fmla="*/ 4742 w 10000"/>
                <a:gd name="connsiteY92" fmla="*/ 9856 h 10730"/>
                <a:gd name="connsiteX93" fmla="*/ 4563 w 10000"/>
                <a:gd name="connsiteY93" fmla="*/ 9873 h 10730"/>
                <a:gd name="connsiteX94" fmla="*/ 4405 w 10000"/>
                <a:gd name="connsiteY94" fmla="*/ 10153 h 10730"/>
                <a:gd name="connsiteX95" fmla="*/ 4524 w 10000"/>
                <a:gd name="connsiteY95" fmla="*/ 10275 h 10730"/>
                <a:gd name="connsiteX96" fmla="*/ 4206 w 10000"/>
                <a:gd name="connsiteY96" fmla="*/ 10380 h 10730"/>
                <a:gd name="connsiteX97" fmla="*/ 4087 w 10000"/>
                <a:gd name="connsiteY97" fmla="*/ 10625 h 10730"/>
                <a:gd name="connsiteX98" fmla="*/ 3948 w 10000"/>
                <a:gd name="connsiteY98" fmla="*/ 10730 h 10730"/>
                <a:gd name="connsiteX99" fmla="*/ 3591 w 10000"/>
                <a:gd name="connsiteY99" fmla="*/ 10398 h 10730"/>
                <a:gd name="connsiteX100" fmla="*/ 3393 w 10000"/>
                <a:gd name="connsiteY100" fmla="*/ 9873 h 10730"/>
                <a:gd name="connsiteX101" fmla="*/ 3234 w 10000"/>
                <a:gd name="connsiteY101" fmla="*/ 9524 h 10730"/>
                <a:gd name="connsiteX102" fmla="*/ 3095 w 10000"/>
                <a:gd name="connsiteY102" fmla="*/ 9349 h 10730"/>
                <a:gd name="connsiteX103" fmla="*/ 2857 w 10000"/>
                <a:gd name="connsiteY103" fmla="*/ 8999 h 10730"/>
                <a:gd name="connsiteX104" fmla="*/ 2738 w 10000"/>
                <a:gd name="connsiteY104" fmla="*/ 8545 h 10730"/>
                <a:gd name="connsiteX105" fmla="*/ 2659 w 10000"/>
                <a:gd name="connsiteY105" fmla="*/ 8317 h 10730"/>
                <a:gd name="connsiteX106" fmla="*/ 2282 w 10000"/>
                <a:gd name="connsiteY106" fmla="*/ 7810 h 10730"/>
                <a:gd name="connsiteX107" fmla="*/ 2044 w 10000"/>
                <a:gd name="connsiteY107" fmla="*/ 7111 h 10730"/>
                <a:gd name="connsiteX108" fmla="*/ 1885 w 10000"/>
                <a:gd name="connsiteY108" fmla="*/ 6639 h 10730"/>
                <a:gd name="connsiteX109" fmla="*/ 1825 w 10000"/>
                <a:gd name="connsiteY109" fmla="*/ 6202 h 10730"/>
                <a:gd name="connsiteX110" fmla="*/ 1706 w 10000"/>
                <a:gd name="connsiteY110" fmla="*/ 5870 h 10730"/>
                <a:gd name="connsiteX111" fmla="*/ 1210 w 10000"/>
                <a:gd name="connsiteY111" fmla="*/ 6080 h 10730"/>
                <a:gd name="connsiteX112" fmla="*/ 952 w 10000"/>
                <a:gd name="connsiteY112" fmla="*/ 6045 h 10730"/>
                <a:gd name="connsiteX113" fmla="*/ 437 w 10000"/>
                <a:gd name="connsiteY113" fmla="*/ 5608 h 10730"/>
                <a:gd name="connsiteX114" fmla="*/ 575 w 10000"/>
                <a:gd name="connsiteY114" fmla="*/ 5468 h 10730"/>
                <a:gd name="connsiteX115" fmla="*/ 456 w 10000"/>
                <a:gd name="connsiteY115" fmla="*/ 5328 h 10730"/>
                <a:gd name="connsiteX116" fmla="*/ 0 w 10000"/>
                <a:gd name="connsiteY116" fmla="*/ 5013 h 10730"/>
                <a:gd name="connsiteX117" fmla="*/ 198 w 10000"/>
                <a:gd name="connsiteY117" fmla="*/ 4768 h 10730"/>
                <a:gd name="connsiteX118" fmla="*/ 972 w 10000"/>
                <a:gd name="connsiteY118" fmla="*/ 4768 h 10730"/>
                <a:gd name="connsiteX119" fmla="*/ 853 w 10000"/>
                <a:gd name="connsiteY119" fmla="*/ 4454 h 10730"/>
                <a:gd name="connsiteX120" fmla="*/ 615 w 10000"/>
                <a:gd name="connsiteY120" fmla="*/ 4279 h 10730"/>
                <a:gd name="connsiteX121" fmla="*/ 536 w 10000"/>
                <a:gd name="connsiteY121" fmla="*/ 3999 h 10730"/>
                <a:gd name="connsiteX122" fmla="*/ 258 w 10000"/>
                <a:gd name="connsiteY122" fmla="*/ 3842 h 10730"/>
                <a:gd name="connsiteX123" fmla="*/ 575 w 10000"/>
                <a:gd name="connsiteY123" fmla="*/ 3457 h 10730"/>
                <a:gd name="connsiteX124" fmla="*/ 992 w 10000"/>
                <a:gd name="connsiteY124" fmla="*/ 3492 h 10730"/>
                <a:gd name="connsiteX125" fmla="*/ 1290 w 10000"/>
                <a:gd name="connsiteY125" fmla="*/ 3108 h 10730"/>
                <a:gd name="connsiteX126" fmla="*/ 1429 w 10000"/>
                <a:gd name="connsiteY126" fmla="*/ 2740 h 10730"/>
                <a:gd name="connsiteX127" fmla="*/ 1687 w 10000"/>
                <a:gd name="connsiteY127" fmla="*/ 2373 h 10730"/>
                <a:gd name="connsiteX128" fmla="*/ 1607 w 10000"/>
                <a:gd name="connsiteY128" fmla="*/ 2111 h 10730"/>
                <a:gd name="connsiteX129" fmla="*/ 1865 w 10000"/>
                <a:gd name="connsiteY129" fmla="*/ 1901 h 10730"/>
                <a:gd name="connsiteX130" fmla="*/ 1528 w 10000"/>
                <a:gd name="connsiteY130" fmla="*/ 1727 h 10730"/>
                <a:gd name="connsiteX131" fmla="*/ 1349 w 10000"/>
                <a:gd name="connsiteY131" fmla="*/ 1482 h 10730"/>
                <a:gd name="connsiteX132" fmla="*/ 1151 w 10000"/>
                <a:gd name="connsiteY132" fmla="*/ 1167 h 10730"/>
                <a:gd name="connsiteX133" fmla="*/ 1270 w 10000"/>
                <a:gd name="connsiteY133" fmla="*/ 1010 h 10730"/>
                <a:gd name="connsiteX134" fmla="*/ 1458 w 10000"/>
                <a:gd name="connsiteY134" fmla="*/ 672 h 10730"/>
                <a:gd name="connsiteX135" fmla="*/ 667 w 10000"/>
                <a:gd name="connsiteY135" fmla="*/ 499 h 10730"/>
                <a:gd name="connsiteX136" fmla="*/ 1006 w 10000"/>
                <a:gd name="connsiteY136" fmla="*/ 263 h 10730"/>
                <a:gd name="connsiteX137" fmla="*/ 1580 w 10000"/>
                <a:gd name="connsiteY137" fmla="*/ 60 h 10730"/>
                <a:gd name="connsiteX138" fmla="*/ 1970 w 10000"/>
                <a:gd name="connsiteY138" fmla="*/ 0 h 10730"/>
                <a:gd name="connsiteX139" fmla="*/ 2237 w 10000"/>
                <a:gd name="connsiteY139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7 w 10000"/>
                <a:gd name="connsiteY2" fmla="*/ 1167 h 10730"/>
                <a:gd name="connsiteX3" fmla="*/ 2956 w 10000"/>
                <a:gd name="connsiteY3" fmla="*/ 1464 h 10730"/>
                <a:gd name="connsiteX4" fmla="*/ 3155 w 10000"/>
                <a:gd name="connsiteY4" fmla="*/ 1639 h 10730"/>
                <a:gd name="connsiteX5" fmla="*/ 3194 w 10000"/>
                <a:gd name="connsiteY5" fmla="*/ 1831 h 10730"/>
                <a:gd name="connsiteX6" fmla="*/ 2937 w 10000"/>
                <a:gd name="connsiteY6" fmla="*/ 1779 h 10730"/>
                <a:gd name="connsiteX7" fmla="*/ 3135 w 10000"/>
                <a:gd name="connsiteY7" fmla="*/ 2181 h 10730"/>
                <a:gd name="connsiteX8" fmla="*/ 3532 w 10000"/>
                <a:gd name="connsiteY8" fmla="*/ 2408 h 10730"/>
                <a:gd name="connsiteX9" fmla="*/ 4087 w 10000"/>
                <a:gd name="connsiteY9" fmla="*/ 2653 h 10730"/>
                <a:gd name="connsiteX10" fmla="*/ 3909 w 10000"/>
                <a:gd name="connsiteY10" fmla="*/ 2828 h 10730"/>
                <a:gd name="connsiteX11" fmla="*/ 3849 w 10000"/>
                <a:gd name="connsiteY11" fmla="*/ 3160 h 10730"/>
                <a:gd name="connsiteX12" fmla="*/ 4206 w 10000"/>
                <a:gd name="connsiteY12" fmla="*/ 3300 h 10730"/>
                <a:gd name="connsiteX13" fmla="*/ 4583 w 10000"/>
                <a:gd name="connsiteY13" fmla="*/ 3475 h 10730"/>
                <a:gd name="connsiteX14" fmla="*/ 5099 w 10000"/>
                <a:gd name="connsiteY14" fmla="*/ 3685 h 10730"/>
                <a:gd name="connsiteX15" fmla="*/ 5595 w 10000"/>
                <a:gd name="connsiteY15" fmla="*/ 3737 h 10730"/>
                <a:gd name="connsiteX16" fmla="*/ 5833 w 10000"/>
                <a:gd name="connsiteY16" fmla="*/ 3912 h 10730"/>
                <a:gd name="connsiteX17" fmla="*/ 6111 w 10000"/>
                <a:gd name="connsiteY17" fmla="*/ 3947 h 10730"/>
                <a:gd name="connsiteX18" fmla="*/ 6548 w 10000"/>
                <a:gd name="connsiteY18" fmla="*/ 4034 h 10730"/>
                <a:gd name="connsiteX19" fmla="*/ 6845 w 10000"/>
                <a:gd name="connsiteY19" fmla="*/ 4034 h 10730"/>
                <a:gd name="connsiteX20" fmla="*/ 6865 w 10000"/>
                <a:gd name="connsiteY20" fmla="*/ 3894 h 10730"/>
                <a:gd name="connsiteX21" fmla="*/ 6746 w 10000"/>
                <a:gd name="connsiteY21" fmla="*/ 3650 h 10730"/>
                <a:gd name="connsiteX22" fmla="*/ 6746 w 10000"/>
                <a:gd name="connsiteY22" fmla="*/ 3492 h 10730"/>
                <a:gd name="connsiteX23" fmla="*/ 6944 w 10000"/>
                <a:gd name="connsiteY23" fmla="*/ 3422 h 10730"/>
                <a:gd name="connsiteX24" fmla="*/ 7044 w 10000"/>
                <a:gd name="connsiteY24" fmla="*/ 3702 h 10730"/>
                <a:gd name="connsiteX25" fmla="*/ 7063 w 10000"/>
                <a:gd name="connsiteY25" fmla="*/ 3772 h 10730"/>
                <a:gd name="connsiteX26" fmla="*/ 7421 w 10000"/>
                <a:gd name="connsiteY26" fmla="*/ 3912 h 10730"/>
                <a:gd name="connsiteX27" fmla="*/ 7619 w 10000"/>
                <a:gd name="connsiteY27" fmla="*/ 3859 h 10730"/>
                <a:gd name="connsiteX28" fmla="*/ 7937 w 10000"/>
                <a:gd name="connsiteY28" fmla="*/ 3894 h 10730"/>
                <a:gd name="connsiteX29" fmla="*/ 8214 w 10000"/>
                <a:gd name="connsiteY29" fmla="*/ 3877 h 10730"/>
                <a:gd name="connsiteX30" fmla="*/ 8175 w 10000"/>
                <a:gd name="connsiteY30" fmla="*/ 3650 h 10730"/>
                <a:gd name="connsiteX31" fmla="*/ 8016 w 10000"/>
                <a:gd name="connsiteY31" fmla="*/ 3545 h 10730"/>
                <a:gd name="connsiteX32" fmla="*/ 8294 w 10000"/>
                <a:gd name="connsiteY32" fmla="*/ 3492 h 10730"/>
                <a:gd name="connsiteX33" fmla="*/ 8532 w 10000"/>
                <a:gd name="connsiteY33" fmla="*/ 3213 h 10730"/>
                <a:gd name="connsiteX34" fmla="*/ 8869 w 10000"/>
                <a:gd name="connsiteY34" fmla="*/ 2985 h 10730"/>
                <a:gd name="connsiteX35" fmla="*/ 9187 w 10000"/>
                <a:gd name="connsiteY35" fmla="*/ 3073 h 10730"/>
                <a:gd name="connsiteX36" fmla="*/ 9405 w 10000"/>
                <a:gd name="connsiteY36" fmla="*/ 2933 h 10730"/>
                <a:gd name="connsiteX37" fmla="*/ 9623 w 10000"/>
                <a:gd name="connsiteY37" fmla="*/ 3160 h 10730"/>
                <a:gd name="connsiteX38" fmla="*/ 9544 w 10000"/>
                <a:gd name="connsiteY38" fmla="*/ 3300 h 10730"/>
                <a:gd name="connsiteX39" fmla="*/ 9940 w 10000"/>
                <a:gd name="connsiteY39" fmla="*/ 3352 h 10730"/>
                <a:gd name="connsiteX40" fmla="*/ 10000 w 10000"/>
                <a:gd name="connsiteY40" fmla="*/ 3492 h 10730"/>
                <a:gd name="connsiteX41" fmla="*/ 9901 w 10000"/>
                <a:gd name="connsiteY41" fmla="*/ 3562 h 10730"/>
                <a:gd name="connsiteX42" fmla="*/ 10000 w 10000"/>
                <a:gd name="connsiteY42" fmla="*/ 3789 h 10730"/>
                <a:gd name="connsiteX43" fmla="*/ 9722 w 10000"/>
                <a:gd name="connsiteY43" fmla="*/ 3720 h 10730"/>
                <a:gd name="connsiteX44" fmla="*/ 9325 w 10000"/>
                <a:gd name="connsiteY44" fmla="*/ 3964 h 10730"/>
                <a:gd name="connsiteX45" fmla="*/ 9385 w 10000"/>
                <a:gd name="connsiteY45" fmla="*/ 4174 h 10730"/>
                <a:gd name="connsiteX46" fmla="*/ 9266 w 10000"/>
                <a:gd name="connsiteY46" fmla="*/ 4489 h 10730"/>
                <a:gd name="connsiteX47" fmla="*/ 9286 w 10000"/>
                <a:gd name="connsiteY47" fmla="*/ 4664 h 10730"/>
                <a:gd name="connsiteX48" fmla="*/ 9187 w 10000"/>
                <a:gd name="connsiteY48" fmla="*/ 4961 h 10730"/>
                <a:gd name="connsiteX49" fmla="*/ 8909 w 10000"/>
                <a:gd name="connsiteY49" fmla="*/ 4873 h 10730"/>
                <a:gd name="connsiteX50" fmla="*/ 8968 w 10000"/>
                <a:gd name="connsiteY50" fmla="*/ 5258 h 10730"/>
                <a:gd name="connsiteX51" fmla="*/ 8909 w 10000"/>
                <a:gd name="connsiteY51" fmla="*/ 5380 h 10730"/>
                <a:gd name="connsiteX52" fmla="*/ 8968 w 10000"/>
                <a:gd name="connsiteY52" fmla="*/ 5520 h 10730"/>
                <a:gd name="connsiteX53" fmla="*/ 8810 w 10000"/>
                <a:gd name="connsiteY53" fmla="*/ 5625 h 10730"/>
                <a:gd name="connsiteX54" fmla="*/ 8512 w 10000"/>
                <a:gd name="connsiteY54" fmla="*/ 5048 h 10730"/>
                <a:gd name="connsiteX55" fmla="*/ 8413 w 10000"/>
                <a:gd name="connsiteY55" fmla="*/ 5048 h 10730"/>
                <a:gd name="connsiteX56" fmla="*/ 8413 w 10000"/>
                <a:gd name="connsiteY56" fmla="*/ 5275 h 10730"/>
                <a:gd name="connsiteX57" fmla="*/ 8175 w 10000"/>
                <a:gd name="connsiteY57" fmla="*/ 5083 h 10730"/>
                <a:gd name="connsiteX58" fmla="*/ 8234 w 10000"/>
                <a:gd name="connsiteY58" fmla="*/ 4873 h 10730"/>
                <a:gd name="connsiteX59" fmla="*/ 8393 w 10000"/>
                <a:gd name="connsiteY59" fmla="*/ 4856 h 10730"/>
                <a:gd name="connsiteX60" fmla="*/ 8492 w 10000"/>
                <a:gd name="connsiteY60" fmla="*/ 4559 h 10730"/>
                <a:gd name="connsiteX61" fmla="*/ 8274 w 10000"/>
                <a:gd name="connsiteY61" fmla="*/ 4489 h 10730"/>
                <a:gd name="connsiteX62" fmla="*/ 7937 w 10000"/>
                <a:gd name="connsiteY62" fmla="*/ 4489 h 10730"/>
                <a:gd name="connsiteX63" fmla="*/ 7599 w 10000"/>
                <a:gd name="connsiteY63" fmla="*/ 4436 h 10730"/>
                <a:gd name="connsiteX64" fmla="*/ 7500 w 10000"/>
                <a:gd name="connsiteY64" fmla="*/ 4192 h 10730"/>
                <a:gd name="connsiteX65" fmla="*/ 7341 w 10000"/>
                <a:gd name="connsiteY65" fmla="*/ 4174 h 10730"/>
                <a:gd name="connsiteX66" fmla="*/ 7024 w 10000"/>
                <a:gd name="connsiteY66" fmla="*/ 4017 h 10730"/>
                <a:gd name="connsiteX67" fmla="*/ 6944 w 10000"/>
                <a:gd name="connsiteY67" fmla="*/ 4261 h 10730"/>
                <a:gd name="connsiteX68" fmla="*/ 7262 w 10000"/>
                <a:gd name="connsiteY68" fmla="*/ 4454 h 10730"/>
                <a:gd name="connsiteX69" fmla="*/ 7063 w 10000"/>
                <a:gd name="connsiteY69" fmla="*/ 4594 h 10730"/>
                <a:gd name="connsiteX70" fmla="*/ 7004 w 10000"/>
                <a:gd name="connsiteY70" fmla="*/ 4716 h 10730"/>
                <a:gd name="connsiteX71" fmla="*/ 7242 w 10000"/>
                <a:gd name="connsiteY71" fmla="*/ 4821 h 10730"/>
                <a:gd name="connsiteX72" fmla="*/ 7222 w 10000"/>
                <a:gd name="connsiteY72" fmla="*/ 5031 h 10730"/>
                <a:gd name="connsiteX73" fmla="*/ 7401 w 10000"/>
                <a:gd name="connsiteY73" fmla="*/ 5310 h 10730"/>
                <a:gd name="connsiteX74" fmla="*/ 7520 w 10000"/>
                <a:gd name="connsiteY74" fmla="*/ 5608 h 10730"/>
                <a:gd name="connsiteX75" fmla="*/ 7500 w 10000"/>
                <a:gd name="connsiteY75" fmla="*/ 5747 h 10730"/>
                <a:gd name="connsiteX76" fmla="*/ 7242 w 10000"/>
                <a:gd name="connsiteY76" fmla="*/ 5730 h 10730"/>
                <a:gd name="connsiteX77" fmla="*/ 6825 w 10000"/>
                <a:gd name="connsiteY77" fmla="*/ 5817 h 10730"/>
                <a:gd name="connsiteX78" fmla="*/ 6885 w 10000"/>
                <a:gd name="connsiteY78" fmla="*/ 6080 h 10730"/>
                <a:gd name="connsiteX79" fmla="*/ 6726 w 10000"/>
                <a:gd name="connsiteY79" fmla="*/ 6307 h 10730"/>
                <a:gd name="connsiteX80" fmla="*/ 6250 w 10000"/>
                <a:gd name="connsiteY80" fmla="*/ 6552 h 10730"/>
                <a:gd name="connsiteX81" fmla="*/ 5913 w 10000"/>
                <a:gd name="connsiteY81" fmla="*/ 6971 h 10730"/>
                <a:gd name="connsiteX82" fmla="*/ 5675 w 10000"/>
                <a:gd name="connsiteY82" fmla="*/ 7199 h 10730"/>
                <a:gd name="connsiteX83" fmla="*/ 5357 w 10000"/>
                <a:gd name="connsiteY83" fmla="*/ 7443 h 10730"/>
                <a:gd name="connsiteX84" fmla="*/ 5377 w 10000"/>
                <a:gd name="connsiteY84" fmla="*/ 7618 h 10730"/>
                <a:gd name="connsiteX85" fmla="*/ 5198 w 10000"/>
                <a:gd name="connsiteY85" fmla="*/ 7706 h 10730"/>
                <a:gd name="connsiteX86" fmla="*/ 4881 w 10000"/>
                <a:gd name="connsiteY86" fmla="*/ 7828 h 10730"/>
                <a:gd name="connsiteX87" fmla="*/ 4722 w 10000"/>
                <a:gd name="connsiteY87" fmla="*/ 7845 h 10730"/>
                <a:gd name="connsiteX88" fmla="*/ 4643 w 10000"/>
                <a:gd name="connsiteY88" fmla="*/ 8125 h 10730"/>
                <a:gd name="connsiteX89" fmla="*/ 4782 w 10000"/>
                <a:gd name="connsiteY89" fmla="*/ 8597 h 10730"/>
                <a:gd name="connsiteX90" fmla="*/ 4821 w 10000"/>
                <a:gd name="connsiteY90" fmla="*/ 8894 h 10730"/>
                <a:gd name="connsiteX91" fmla="*/ 4702 w 10000"/>
                <a:gd name="connsiteY91" fmla="*/ 9244 h 10730"/>
                <a:gd name="connsiteX92" fmla="*/ 4742 w 10000"/>
                <a:gd name="connsiteY92" fmla="*/ 9856 h 10730"/>
                <a:gd name="connsiteX93" fmla="*/ 4563 w 10000"/>
                <a:gd name="connsiteY93" fmla="*/ 9873 h 10730"/>
                <a:gd name="connsiteX94" fmla="*/ 4405 w 10000"/>
                <a:gd name="connsiteY94" fmla="*/ 10153 h 10730"/>
                <a:gd name="connsiteX95" fmla="*/ 4524 w 10000"/>
                <a:gd name="connsiteY95" fmla="*/ 10275 h 10730"/>
                <a:gd name="connsiteX96" fmla="*/ 4206 w 10000"/>
                <a:gd name="connsiteY96" fmla="*/ 10380 h 10730"/>
                <a:gd name="connsiteX97" fmla="*/ 4087 w 10000"/>
                <a:gd name="connsiteY97" fmla="*/ 10625 h 10730"/>
                <a:gd name="connsiteX98" fmla="*/ 3948 w 10000"/>
                <a:gd name="connsiteY98" fmla="*/ 10730 h 10730"/>
                <a:gd name="connsiteX99" fmla="*/ 3591 w 10000"/>
                <a:gd name="connsiteY99" fmla="*/ 10398 h 10730"/>
                <a:gd name="connsiteX100" fmla="*/ 3393 w 10000"/>
                <a:gd name="connsiteY100" fmla="*/ 9873 h 10730"/>
                <a:gd name="connsiteX101" fmla="*/ 3234 w 10000"/>
                <a:gd name="connsiteY101" fmla="*/ 9524 h 10730"/>
                <a:gd name="connsiteX102" fmla="*/ 3095 w 10000"/>
                <a:gd name="connsiteY102" fmla="*/ 9349 h 10730"/>
                <a:gd name="connsiteX103" fmla="*/ 2857 w 10000"/>
                <a:gd name="connsiteY103" fmla="*/ 8999 h 10730"/>
                <a:gd name="connsiteX104" fmla="*/ 2738 w 10000"/>
                <a:gd name="connsiteY104" fmla="*/ 8545 h 10730"/>
                <a:gd name="connsiteX105" fmla="*/ 2659 w 10000"/>
                <a:gd name="connsiteY105" fmla="*/ 8317 h 10730"/>
                <a:gd name="connsiteX106" fmla="*/ 2282 w 10000"/>
                <a:gd name="connsiteY106" fmla="*/ 7810 h 10730"/>
                <a:gd name="connsiteX107" fmla="*/ 2044 w 10000"/>
                <a:gd name="connsiteY107" fmla="*/ 7111 h 10730"/>
                <a:gd name="connsiteX108" fmla="*/ 1885 w 10000"/>
                <a:gd name="connsiteY108" fmla="*/ 6639 h 10730"/>
                <a:gd name="connsiteX109" fmla="*/ 1825 w 10000"/>
                <a:gd name="connsiteY109" fmla="*/ 6202 h 10730"/>
                <a:gd name="connsiteX110" fmla="*/ 1706 w 10000"/>
                <a:gd name="connsiteY110" fmla="*/ 5870 h 10730"/>
                <a:gd name="connsiteX111" fmla="*/ 1210 w 10000"/>
                <a:gd name="connsiteY111" fmla="*/ 6080 h 10730"/>
                <a:gd name="connsiteX112" fmla="*/ 952 w 10000"/>
                <a:gd name="connsiteY112" fmla="*/ 6045 h 10730"/>
                <a:gd name="connsiteX113" fmla="*/ 437 w 10000"/>
                <a:gd name="connsiteY113" fmla="*/ 5608 h 10730"/>
                <a:gd name="connsiteX114" fmla="*/ 575 w 10000"/>
                <a:gd name="connsiteY114" fmla="*/ 5468 h 10730"/>
                <a:gd name="connsiteX115" fmla="*/ 456 w 10000"/>
                <a:gd name="connsiteY115" fmla="*/ 5328 h 10730"/>
                <a:gd name="connsiteX116" fmla="*/ 0 w 10000"/>
                <a:gd name="connsiteY116" fmla="*/ 5013 h 10730"/>
                <a:gd name="connsiteX117" fmla="*/ 198 w 10000"/>
                <a:gd name="connsiteY117" fmla="*/ 4768 h 10730"/>
                <a:gd name="connsiteX118" fmla="*/ 972 w 10000"/>
                <a:gd name="connsiteY118" fmla="*/ 4768 h 10730"/>
                <a:gd name="connsiteX119" fmla="*/ 853 w 10000"/>
                <a:gd name="connsiteY119" fmla="*/ 4454 h 10730"/>
                <a:gd name="connsiteX120" fmla="*/ 615 w 10000"/>
                <a:gd name="connsiteY120" fmla="*/ 4279 h 10730"/>
                <a:gd name="connsiteX121" fmla="*/ 536 w 10000"/>
                <a:gd name="connsiteY121" fmla="*/ 3999 h 10730"/>
                <a:gd name="connsiteX122" fmla="*/ 258 w 10000"/>
                <a:gd name="connsiteY122" fmla="*/ 3842 h 10730"/>
                <a:gd name="connsiteX123" fmla="*/ 575 w 10000"/>
                <a:gd name="connsiteY123" fmla="*/ 3457 h 10730"/>
                <a:gd name="connsiteX124" fmla="*/ 992 w 10000"/>
                <a:gd name="connsiteY124" fmla="*/ 3492 h 10730"/>
                <a:gd name="connsiteX125" fmla="*/ 1290 w 10000"/>
                <a:gd name="connsiteY125" fmla="*/ 3108 h 10730"/>
                <a:gd name="connsiteX126" fmla="*/ 1429 w 10000"/>
                <a:gd name="connsiteY126" fmla="*/ 2740 h 10730"/>
                <a:gd name="connsiteX127" fmla="*/ 1687 w 10000"/>
                <a:gd name="connsiteY127" fmla="*/ 2373 h 10730"/>
                <a:gd name="connsiteX128" fmla="*/ 1607 w 10000"/>
                <a:gd name="connsiteY128" fmla="*/ 2111 h 10730"/>
                <a:gd name="connsiteX129" fmla="*/ 1865 w 10000"/>
                <a:gd name="connsiteY129" fmla="*/ 1901 h 10730"/>
                <a:gd name="connsiteX130" fmla="*/ 1528 w 10000"/>
                <a:gd name="connsiteY130" fmla="*/ 1727 h 10730"/>
                <a:gd name="connsiteX131" fmla="*/ 1349 w 10000"/>
                <a:gd name="connsiteY131" fmla="*/ 1482 h 10730"/>
                <a:gd name="connsiteX132" fmla="*/ 1151 w 10000"/>
                <a:gd name="connsiteY132" fmla="*/ 1167 h 10730"/>
                <a:gd name="connsiteX133" fmla="*/ 1270 w 10000"/>
                <a:gd name="connsiteY133" fmla="*/ 1010 h 10730"/>
                <a:gd name="connsiteX134" fmla="*/ 1458 w 10000"/>
                <a:gd name="connsiteY134" fmla="*/ 672 h 10730"/>
                <a:gd name="connsiteX135" fmla="*/ 667 w 10000"/>
                <a:gd name="connsiteY135" fmla="*/ 499 h 10730"/>
                <a:gd name="connsiteX136" fmla="*/ 1006 w 10000"/>
                <a:gd name="connsiteY136" fmla="*/ 263 h 10730"/>
                <a:gd name="connsiteX137" fmla="*/ 1580 w 10000"/>
                <a:gd name="connsiteY137" fmla="*/ 60 h 10730"/>
                <a:gd name="connsiteX138" fmla="*/ 1970 w 10000"/>
                <a:gd name="connsiteY138" fmla="*/ 0 h 10730"/>
                <a:gd name="connsiteX139" fmla="*/ 2237 w 10000"/>
                <a:gd name="connsiteY139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774 w 10000"/>
                <a:gd name="connsiteY2" fmla="*/ 930 h 10730"/>
                <a:gd name="connsiteX3" fmla="*/ 2917 w 10000"/>
                <a:gd name="connsiteY3" fmla="*/ 1167 h 10730"/>
                <a:gd name="connsiteX4" fmla="*/ 2956 w 10000"/>
                <a:gd name="connsiteY4" fmla="*/ 1464 h 10730"/>
                <a:gd name="connsiteX5" fmla="*/ 3155 w 10000"/>
                <a:gd name="connsiteY5" fmla="*/ 1639 h 10730"/>
                <a:gd name="connsiteX6" fmla="*/ 3194 w 10000"/>
                <a:gd name="connsiteY6" fmla="*/ 1831 h 10730"/>
                <a:gd name="connsiteX7" fmla="*/ 2937 w 10000"/>
                <a:gd name="connsiteY7" fmla="*/ 1779 h 10730"/>
                <a:gd name="connsiteX8" fmla="*/ 3135 w 10000"/>
                <a:gd name="connsiteY8" fmla="*/ 2181 h 10730"/>
                <a:gd name="connsiteX9" fmla="*/ 3532 w 10000"/>
                <a:gd name="connsiteY9" fmla="*/ 2408 h 10730"/>
                <a:gd name="connsiteX10" fmla="*/ 4087 w 10000"/>
                <a:gd name="connsiteY10" fmla="*/ 2653 h 10730"/>
                <a:gd name="connsiteX11" fmla="*/ 3909 w 10000"/>
                <a:gd name="connsiteY11" fmla="*/ 2828 h 10730"/>
                <a:gd name="connsiteX12" fmla="*/ 3849 w 10000"/>
                <a:gd name="connsiteY12" fmla="*/ 3160 h 10730"/>
                <a:gd name="connsiteX13" fmla="*/ 4206 w 10000"/>
                <a:gd name="connsiteY13" fmla="*/ 3300 h 10730"/>
                <a:gd name="connsiteX14" fmla="*/ 4583 w 10000"/>
                <a:gd name="connsiteY14" fmla="*/ 3475 h 10730"/>
                <a:gd name="connsiteX15" fmla="*/ 5099 w 10000"/>
                <a:gd name="connsiteY15" fmla="*/ 3685 h 10730"/>
                <a:gd name="connsiteX16" fmla="*/ 5595 w 10000"/>
                <a:gd name="connsiteY16" fmla="*/ 3737 h 10730"/>
                <a:gd name="connsiteX17" fmla="*/ 5833 w 10000"/>
                <a:gd name="connsiteY17" fmla="*/ 3912 h 10730"/>
                <a:gd name="connsiteX18" fmla="*/ 6111 w 10000"/>
                <a:gd name="connsiteY18" fmla="*/ 3947 h 10730"/>
                <a:gd name="connsiteX19" fmla="*/ 6548 w 10000"/>
                <a:gd name="connsiteY19" fmla="*/ 4034 h 10730"/>
                <a:gd name="connsiteX20" fmla="*/ 6845 w 10000"/>
                <a:gd name="connsiteY20" fmla="*/ 4034 h 10730"/>
                <a:gd name="connsiteX21" fmla="*/ 6865 w 10000"/>
                <a:gd name="connsiteY21" fmla="*/ 3894 h 10730"/>
                <a:gd name="connsiteX22" fmla="*/ 6746 w 10000"/>
                <a:gd name="connsiteY22" fmla="*/ 3650 h 10730"/>
                <a:gd name="connsiteX23" fmla="*/ 6746 w 10000"/>
                <a:gd name="connsiteY23" fmla="*/ 3492 h 10730"/>
                <a:gd name="connsiteX24" fmla="*/ 6944 w 10000"/>
                <a:gd name="connsiteY24" fmla="*/ 3422 h 10730"/>
                <a:gd name="connsiteX25" fmla="*/ 7044 w 10000"/>
                <a:gd name="connsiteY25" fmla="*/ 3702 h 10730"/>
                <a:gd name="connsiteX26" fmla="*/ 7063 w 10000"/>
                <a:gd name="connsiteY26" fmla="*/ 3772 h 10730"/>
                <a:gd name="connsiteX27" fmla="*/ 7421 w 10000"/>
                <a:gd name="connsiteY27" fmla="*/ 3912 h 10730"/>
                <a:gd name="connsiteX28" fmla="*/ 7619 w 10000"/>
                <a:gd name="connsiteY28" fmla="*/ 3859 h 10730"/>
                <a:gd name="connsiteX29" fmla="*/ 7937 w 10000"/>
                <a:gd name="connsiteY29" fmla="*/ 3894 h 10730"/>
                <a:gd name="connsiteX30" fmla="*/ 8214 w 10000"/>
                <a:gd name="connsiteY30" fmla="*/ 3877 h 10730"/>
                <a:gd name="connsiteX31" fmla="*/ 8175 w 10000"/>
                <a:gd name="connsiteY31" fmla="*/ 3650 h 10730"/>
                <a:gd name="connsiteX32" fmla="*/ 8016 w 10000"/>
                <a:gd name="connsiteY32" fmla="*/ 3545 h 10730"/>
                <a:gd name="connsiteX33" fmla="*/ 8294 w 10000"/>
                <a:gd name="connsiteY33" fmla="*/ 3492 h 10730"/>
                <a:gd name="connsiteX34" fmla="*/ 8532 w 10000"/>
                <a:gd name="connsiteY34" fmla="*/ 3213 h 10730"/>
                <a:gd name="connsiteX35" fmla="*/ 8869 w 10000"/>
                <a:gd name="connsiteY35" fmla="*/ 2985 h 10730"/>
                <a:gd name="connsiteX36" fmla="*/ 9187 w 10000"/>
                <a:gd name="connsiteY36" fmla="*/ 3073 h 10730"/>
                <a:gd name="connsiteX37" fmla="*/ 9405 w 10000"/>
                <a:gd name="connsiteY37" fmla="*/ 2933 h 10730"/>
                <a:gd name="connsiteX38" fmla="*/ 9623 w 10000"/>
                <a:gd name="connsiteY38" fmla="*/ 3160 h 10730"/>
                <a:gd name="connsiteX39" fmla="*/ 9544 w 10000"/>
                <a:gd name="connsiteY39" fmla="*/ 3300 h 10730"/>
                <a:gd name="connsiteX40" fmla="*/ 9940 w 10000"/>
                <a:gd name="connsiteY40" fmla="*/ 3352 h 10730"/>
                <a:gd name="connsiteX41" fmla="*/ 10000 w 10000"/>
                <a:gd name="connsiteY41" fmla="*/ 3492 h 10730"/>
                <a:gd name="connsiteX42" fmla="*/ 9901 w 10000"/>
                <a:gd name="connsiteY42" fmla="*/ 3562 h 10730"/>
                <a:gd name="connsiteX43" fmla="*/ 10000 w 10000"/>
                <a:gd name="connsiteY43" fmla="*/ 3789 h 10730"/>
                <a:gd name="connsiteX44" fmla="*/ 9722 w 10000"/>
                <a:gd name="connsiteY44" fmla="*/ 3720 h 10730"/>
                <a:gd name="connsiteX45" fmla="*/ 9325 w 10000"/>
                <a:gd name="connsiteY45" fmla="*/ 3964 h 10730"/>
                <a:gd name="connsiteX46" fmla="*/ 9385 w 10000"/>
                <a:gd name="connsiteY46" fmla="*/ 4174 h 10730"/>
                <a:gd name="connsiteX47" fmla="*/ 9266 w 10000"/>
                <a:gd name="connsiteY47" fmla="*/ 4489 h 10730"/>
                <a:gd name="connsiteX48" fmla="*/ 9286 w 10000"/>
                <a:gd name="connsiteY48" fmla="*/ 4664 h 10730"/>
                <a:gd name="connsiteX49" fmla="*/ 9187 w 10000"/>
                <a:gd name="connsiteY49" fmla="*/ 4961 h 10730"/>
                <a:gd name="connsiteX50" fmla="*/ 8909 w 10000"/>
                <a:gd name="connsiteY50" fmla="*/ 4873 h 10730"/>
                <a:gd name="connsiteX51" fmla="*/ 8968 w 10000"/>
                <a:gd name="connsiteY51" fmla="*/ 5258 h 10730"/>
                <a:gd name="connsiteX52" fmla="*/ 8909 w 10000"/>
                <a:gd name="connsiteY52" fmla="*/ 5380 h 10730"/>
                <a:gd name="connsiteX53" fmla="*/ 8968 w 10000"/>
                <a:gd name="connsiteY53" fmla="*/ 5520 h 10730"/>
                <a:gd name="connsiteX54" fmla="*/ 8810 w 10000"/>
                <a:gd name="connsiteY54" fmla="*/ 5625 h 10730"/>
                <a:gd name="connsiteX55" fmla="*/ 8512 w 10000"/>
                <a:gd name="connsiteY55" fmla="*/ 5048 h 10730"/>
                <a:gd name="connsiteX56" fmla="*/ 8413 w 10000"/>
                <a:gd name="connsiteY56" fmla="*/ 5048 h 10730"/>
                <a:gd name="connsiteX57" fmla="*/ 8413 w 10000"/>
                <a:gd name="connsiteY57" fmla="*/ 5275 h 10730"/>
                <a:gd name="connsiteX58" fmla="*/ 8175 w 10000"/>
                <a:gd name="connsiteY58" fmla="*/ 5083 h 10730"/>
                <a:gd name="connsiteX59" fmla="*/ 8234 w 10000"/>
                <a:gd name="connsiteY59" fmla="*/ 4873 h 10730"/>
                <a:gd name="connsiteX60" fmla="*/ 8393 w 10000"/>
                <a:gd name="connsiteY60" fmla="*/ 4856 h 10730"/>
                <a:gd name="connsiteX61" fmla="*/ 8492 w 10000"/>
                <a:gd name="connsiteY61" fmla="*/ 4559 h 10730"/>
                <a:gd name="connsiteX62" fmla="*/ 8274 w 10000"/>
                <a:gd name="connsiteY62" fmla="*/ 4489 h 10730"/>
                <a:gd name="connsiteX63" fmla="*/ 7937 w 10000"/>
                <a:gd name="connsiteY63" fmla="*/ 4489 h 10730"/>
                <a:gd name="connsiteX64" fmla="*/ 7599 w 10000"/>
                <a:gd name="connsiteY64" fmla="*/ 4436 h 10730"/>
                <a:gd name="connsiteX65" fmla="*/ 7500 w 10000"/>
                <a:gd name="connsiteY65" fmla="*/ 4192 h 10730"/>
                <a:gd name="connsiteX66" fmla="*/ 7341 w 10000"/>
                <a:gd name="connsiteY66" fmla="*/ 4174 h 10730"/>
                <a:gd name="connsiteX67" fmla="*/ 7024 w 10000"/>
                <a:gd name="connsiteY67" fmla="*/ 4017 h 10730"/>
                <a:gd name="connsiteX68" fmla="*/ 6944 w 10000"/>
                <a:gd name="connsiteY68" fmla="*/ 4261 h 10730"/>
                <a:gd name="connsiteX69" fmla="*/ 7262 w 10000"/>
                <a:gd name="connsiteY69" fmla="*/ 4454 h 10730"/>
                <a:gd name="connsiteX70" fmla="*/ 7063 w 10000"/>
                <a:gd name="connsiteY70" fmla="*/ 4594 h 10730"/>
                <a:gd name="connsiteX71" fmla="*/ 7004 w 10000"/>
                <a:gd name="connsiteY71" fmla="*/ 4716 h 10730"/>
                <a:gd name="connsiteX72" fmla="*/ 7242 w 10000"/>
                <a:gd name="connsiteY72" fmla="*/ 4821 h 10730"/>
                <a:gd name="connsiteX73" fmla="*/ 7222 w 10000"/>
                <a:gd name="connsiteY73" fmla="*/ 5031 h 10730"/>
                <a:gd name="connsiteX74" fmla="*/ 7401 w 10000"/>
                <a:gd name="connsiteY74" fmla="*/ 5310 h 10730"/>
                <a:gd name="connsiteX75" fmla="*/ 7520 w 10000"/>
                <a:gd name="connsiteY75" fmla="*/ 5608 h 10730"/>
                <a:gd name="connsiteX76" fmla="*/ 7500 w 10000"/>
                <a:gd name="connsiteY76" fmla="*/ 5747 h 10730"/>
                <a:gd name="connsiteX77" fmla="*/ 7242 w 10000"/>
                <a:gd name="connsiteY77" fmla="*/ 5730 h 10730"/>
                <a:gd name="connsiteX78" fmla="*/ 6825 w 10000"/>
                <a:gd name="connsiteY78" fmla="*/ 5817 h 10730"/>
                <a:gd name="connsiteX79" fmla="*/ 6885 w 10000"/>
                <a:gd name="connsiteY79" fmla="*/ 6080 h 10730"/>
                <a:gd name="connsiteX80" fmla="*/ 6726 w 10000"/>
                <a:gd name="connsiteY80" fmla="*/ 6307 h 10730"/>
                <a:gd name="connsiteX81" fmla="*/ 6250 w 10000"/>
                <a:gd name="connsiteY81" fmla="*/ 6552 h 10730"/>
                <a:gd name="connsiteX82" fmla="*/ 5913 w 10000"/>
                <a:gd name="connsiteY82" fmla="*/ 6971 h 10730"/>
                <a:gd name="connsiteX83" fmla="*/ 5675 w 10000"/>
                <a:gd name="connsiteY83" fmla="*/ 7199 h 10730"/>
                <a:gd name="connsiteX84" fmla="*/ 5357 w 10000"/>
                <a:gd name="connsiteY84" fmla="*/ 7443 h 10730"/>
                <a:gd name="connsiteX85" fmla="*/ 5377 w 10000"/>
                <a:gd name="connsiteY85" fmla="*/ 7618 h 10730"/>
                <a:gd name="connsiteX86" fmla="*/ 5198 w 10000"/>
                <a:gd name="connsiteY86" fmla="*/ 7706 h 10730"/>
                <a:gd name="connsiteX87" fmla="*/ 4881 w 10000"/>
                <a:gd name="connsiteY87" fmla="*/ 7828 h 10730"/>
                <a:gd name="connsiteX88" fmla="*/ 4722 w 10000"/>
                <a:gd name="connsiteY88" fmla="*/ 7845 h 10730"/>
                <a:gd name="connsiteX89" fmla="*/ 4643 w 10000"/>
                <a:gd name="connsiteY89" fmla="*/ 8125 h 10730"/>
                <a:gd name="connsiteX90" fmla="*/ 4782 w 10000"/>
                <a:gd name="connsiteY90" fmla="*/ 8597 h 10730"/>
                <a:gd name="connsiteX91" fmla="*/ 4821 w 10000"/>
                <a:gd name="connsiteY91" fmla="*/ 8894 h 10730"/>
                <a:gd name="connsiteX92" fmla="*/ 4702 w 10000"/>
                <a:gd name="connsiteY92" fmla="*/ 9244 h 10730"/>
                <a:gd name="connsiteX93" fmla="*/ 4742 w 10000"/>
                <a:gd name="connsiteY93" fmla="*/ 9856 h 10730"/>
                <a:gd name="connsiteX94" fmla="*/ 4563 w 10000"/>
                <a:gd name="connsiteY94" fmla="*/ 9873 h 10730"/>
                <a:gd name="connsiteX95" fmla="*/ 4405 w 10000"/>
                <a:gd name="connsiteY95" fmla="*/ 10153 h 10730"/>
                <a:gd name="connsiteX96" fmla="*/ 4524 w 10000"/>
                <a:gd name="connsiteY96" fmla="*/ 10275 h 10730"/>
                <a:gd name="connsiteX97" fmla="*/ 4206 w 10000"/>
                <a:gd name="connsiteY97" fmla="*/ 10380 h 10730"/>
                <a:gd name="connsiteX98" fmla="*/ 4087 w 10000"/>
                <a:gd name="connsiteY98" fmla="*/ 10625 h 10730"/>
                <a:gd name="connsiteX99" fmla="*/ 3948 w 10000"/>
                <a:gd name="connsiteY99" fmla="*/ 10730 h 10730"/>
                <a:gd name="connsiteX100" fmla="*/ 3591 w 10000"/>
                <a:gd name="connsiteY100" fmla="*/ 10398 h 10730"/>
                <a:gd name="connsiteX101" fmla="*/ 3393 w 10000"/>
                <a:gd name="connsiteY101" fmla="*/ 9873 h 10730"/>
                <a:gd name="connsiteX102" fmla="*/ 3234 w 10000"/>
                <a:gd name="connsiteY102" fmla="*/ 9524 h 10730"/>
                <a:gd name="connsiteX103" fmla="*/ 3095 w 10000"/>
                <a:gd name="connsiteY103" fmla="*/ 9349 h 10730"/>
                <a:gd name="connsiteX104" fmla="*/ 2857 w 10000"/>
                <a:gd name="connsiteY104" fmla="*/ 8999 h 10730"/>
                <a:gd name="connsiteX105" fmla="*/ 2738 w 10000"/>
                <a:gd name="connsiteY105" fmla="*/ 8545 h 10730"/>
                <a:gd name="connsiteX106" fmla="*/ 2659 w 10000"/>
                <a:gd name="connsiteY106" fmla="*/ 8317 h 10730"/>
                <a:gd name="connsiteX107" fmla="*/ 2282 w 10000"/>
                <a:gd name="connsiteY107" fmla="*/ 7810 h 10730"/>
                <a:gd name="connsiteX108" fmla="*/ 2044 w 10000"/>
                <a:gd name="connsiteY108" fmla="*/ 7111 h 10730"/>
                <a:gd name="connsiteX109" fmla="*/ 1885 w 10000"/>
                <a:gd name="connsiteY109" fmla="*/ 6639 h 10730"/>
                <a:gd name="connsiteX110" fmla="*/ 1825 w 10000"/>
                <a:gd name="connsiteY110" fmla="*/ 6202 h 10730"/>
                <a:gd name="connsiteX111" fmla="*/ 1706 w 10000"/>
                <a:gd name="connsiteY111" fmla="*/ 5870 h 10730"/>
                <a:gd name="connsiteX112" fmla="*/ 1210 w 10000"/>
                <a:gd name="connsiteY112" fmla="*/ 6080 h 10730"/>
                <a:gd name="connsiteX113" fmla="*/ 952 w 10000"/>
                <a:gd name="connsiteY113" fmla="*/ 6045 h 10730"/>
                <a:gd name="connsiteX114" fmla="*/ 437 w 10000"/>
                <a:gd name="connsiteY114" fmla="*/ 5608 h 10730"/>
                <a:gd name="connsiteX115" fmla="*/ 575 w 10000"/>
                <a:gd name="connsiteY115" fmla="*/ 5468 h 10730"/>
                <a:gd name="connsiteX116" fmla="*/ 456 w 10000"/>
                <a:gd name="connsiteY116" fmla="*/ 5328 h 10730"/>
                <a:gd name="connsiteX117" fmla="*/ 0 w 10000"/>
                <a:gd name="connsiteY117" fmla="*/ 5013 h 10730"/>
                <a:gd name="connsiteX118" fmla="*/ 198 w 10000"/>
                <a:gd name="connsiteY118" fmla="*/ 4768 h 10730"/>
                <a:gd name="connsiteX119" fmla="*/ 972 w 10000"/>
                <a:gd name="connsiteY119" fmla="*/ 4768 h 10730"/>
                <a:gd name="connsiteX120" fmla="*/ 853 w 10000"/>
                <a:gd name="connsiteY120" fmla="*/ 4454 h 10730"/>
                <a:gd name="connsiteX121" fmla="*/ 615 w 10000"/>
                <a:gd name="connsiteY121" fmla="*/ 4279 h 10730"/>
                <a:gd name="connsiteX122" fmla="*/ 536 w 10000"/>
                <a:gd name="connsiteY122" fmla="*/ 3999 h 10730"/>
                <a:gd name="connsiteX123" fmla="*/ 258 w 10000"/>
                <a:gd name="connsiteY123" fmla="*/ 3842 h 10730"/>
                <a:gd name="connsiteX124" fmla="*/ 575 w 10000"/>
                <a:gd name="connsiteY124" fmla="*/ 3457 h 10730"/>
                <a:gd name="connsiteX125" fmla="*/ 992 w 10000"/>
                <a:gd name="connsiteY125" fmla="*/ 3492 h 10730"/>
                <a:gd name="connsiteX126" fmla="*/ 1290 w 10000"/>
                <a:gd name="connsiteY126" fmla="*/ 3108 h 10730"/>
                <a:gd name="connsiteX127" fmla="*/ 1429 w 10000"/>
                <a:gd name="connsiteY127" fmla="*/ 2740 h 10730"/>
                <a:gd name="connsiteX128" fmla="*/ 1687 w 10000"/>
                <a:gd name="connsiteY128" fmla="*/ 2373 h 10730"/>
                <a:gd name="connsiteX129" fmla="*/ 1607 w 10000"/>
                <a:gd name="connsiteY129" fmla="*/ 2111 h 10730"/>
                <a:gd name="connsiteX130" fmla="*/ 1865 w 10000"/>
                <a:gd name="connsiteY130" fmla="*/ 1901 h 10730"/>
                <a:gd name="connsiteX131" fmla="*/ 1528 w 10000"/>
                <a:gd name="connsiteY131" fmla="*/ 1727 h 10730"/>
                <a:gd name="connsiteX132" fmla="*/ 1349 w 10000"/>
                <a:gd name="connsiteY132" fmla="*/ 1482 h 10730"/>
                <a:gd name="connsiteX133" fmla="*/ 1151 w 10000"/>
                <a:gd name="connsiteY133" fmla="*/ 1167 h 10730"/>
                <a:gd name="connsiteX134" fmla="*/ 1270 w 10000"/>
                <a:gd name="connsiteY134" fmla="*/ 1010 h 10730"/>
                <a:gd name="connsiteX135" fmla="*/ 1458 w 10000"/>
                <a:gd name="connsiteY135" fmla="*/ 672 h 10730"/>
                <a:gd name="connsiteX136" fmla="*/ 667 w 10000"/>
                <a:gd name="connsiteY136" fmla="*/ 499 h 10730"/>
                <a:gd name="connsiteX137" fmla="*/ 1006 w 10000"/>
                <a:gd name="connsiteY137" fmla="*/ 263 h 10730"/>
                <a:gd name="connsiteX138" fmla="*/ 1580 w 10000"/>
                <a:gd name="connsiteY138" fmla="*/ 60 h 10730"/>
                <a:gd name="connsiteX139" fmla="*/ 1970 w 10000"/>
                <a:gd name="connsiteY139" fmla="*/ 0 h 10730"/>
                <a:gd name="connsiteX140" fmla="*/ 2237 w 10000"/>
                <a:gd name="connsiteY140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2917 w 10000"/>
                <a:gd name="connsiteY3" fmla="*/ 1167 h 10730"/>
                <a:gd name="connsiteX4" fmla="*/ 2956 w 10000"/>
                <a:gd name="connsiteY4" fmla="*/ 1464 h 10730"/>
                <a:gd name="connsiteX5" fmla="*/ 3155 w 10000"/>
                <a:gd name="connsiteY5" fmla="*/ 1639 h 10730"/>
                <a:gd name="connsiteX6" fmla="*/ 3194 w 10000"/>
                <a:gd name="connsiteY6" fmla="*/ 1831 h 10730"/>
                <a:gd name="connsiteX7" fmla="*/ 2937 w 10000"/>
                <a:gd name="connsiteY7" fmla="*/ 1779 h 10730"/>
                <a:gd name="connsiteX8" fmla="*/ 3135 w 10000"/>
                <a:gd name="connsiteY8" fmla="*/ 2181 h 10730"/>
                <a:gd name="connsiteX9" fmla="*/ 3532 w 10000"/>
                <a:gd name="connsiteY9" fmla="*/ 2408 h 10730"/>
                <a:gd name="connsiteX10" fmla="*/ 4087 w 10000"/>
                <a:gd name="connsiteY10" fmla="*/ 2653 h 10730"/>
                <a:gd name="connsiteX11" fmla="*/ 3909 w 10000"/>
                <a:gd name="connsiteY11" fmla="*/ 2828 h 10730"/>
                <a:gd name="connsiteX12" fmla="*/ 3849 w 10000"/>
                <a:gd name="connsiteY12" fmla="*/ 3160 h 10730"/>
                <a:gd name="connsiteX13" fmla="*/ 4206 w 10000"/>
                <a:gd name="connsiteY13" fmla="*/ 3300 h 10730"/>
                <a:gd name="connsiteX14" fmla="*/ 4583 w 10000"/>
                <a:gd name="connsiteY14" fmla="*/ 3475 h 10730"/>
                <a:gd name="connsiteX15" fmla="*/ 5099 w 10000"/>
                <a:gd name="connsiteY15" fmla="*/ 3685 h 10730"/>
                <a:gd name="connsiteX16" fmla="*/ 5595 w 10000"/>
                <a:gd name="connsiteY16" fmla="*/ 3737 h 10730"/>
                <a:gd name="connsiteX17" fmla="*/ 5833 w 10000"/>
                <a:gd name="connsiteY17" fmla="*/ 3912 h 10730"/>
                <a:gd name="connsiteX18" fmla="*/ 6111 w 10000"/>
                <a:gd name="connsiteY18" fmla="*/ 3947 h 10730"/>
                <a:gd name="connsiteX19" fmla="*/ 6548 w 10000"/>
                <a:gd name="connsiteY19" fmla="*/ 4034 h 10730"/>
                <a:gd name="connsiteX20" fmla="*/ 6845 w 10000"/>
                <a:gd name="connsiteY20" fmla="*/ 4034 h 10730"/>
                <a:gd name="connsiteX21" fmla="*/ 6865 w 10000"/>
                <a:gd name="connsiteY21" fmla="*/ 3894 h 10730"/>
                <a:gd name="connsiteX22" fmla="*/ 6746 w 10000"/>
                <a:gd name="connsiteY22" fmla="*/ 3650 h 10730"/>
                <a:gd name="connsiteX23" fmla="*/ 6746 w 10000"/>
                <a:gd name="connsiteY23" fmla="*/ 3492 h 10730"/>
                <a:gd name="connsiteX24" fmla="*/ 6944 w 10000"/>
                <a:gd name="connsiteY24" fmla="*/ 3422 h 10730"/>
                <a:gd name="connsiteX25" fmla="*/ 7044 w 10000"/>
                <a:gd name="connsiteY25" fmla="*/ 3702 h 10730"/>
                <a:gd name="connsiteX26" fmla="*/ 7063 w 10000"/>
                <a:gd name="connsiteY26" fmla="*/ 3772 h 10730"/>
                <a:gd name="connsiteX27" fmla="*/ 7421 w 10000"/>
                <a:gd name="connsiteY27" fmla="*/ 3912 h 10730"/>
                <a:gd name="connsiteX28" fmla="*/ 7619 w 10000"/>
                <a:gd name="connsiteY28" fmla="*/ 3859 h 10730"/>
                <a:gd name="connsiteX29" fmla="*/ 7937 w 10000"/>
                <a:gd name="connsiteY29" fmla="*/ 3894 h 10730"/>
                <a:gd name="connsiteX30" fmla="*/ 8214 w 10000"/>
                <a:gd name="connsiteY30" fmla="*/ 3877 h 10730"/>
                <a:gd name="connsiteX31" fmla="*/ 8175 w 10000"/>
                <a:gd name="connsiteY31" fmla="*/ 3650 h 10730"/>
                <a:gd name="connsiteX32" fmla="*/ 8016 w 10000"/>
                <a:gd name="connsiteY32" fmla="*/ 3545 h 10730"/>
                <a:gd name="connsiteX33" fmla="*/ 8294 w 10000"/>
                <a:gd name="connsiteY33" fmla="*/ 3492 h 10730"/>
                <a:gd name="connsiteX34" fmla="*/ 8532 w 10000"/>
                <a:gd name="connsiteY34" fmla="*/ 3213 h 10730"/>
                <a:gd name="connsiteX35" fmla="*/ 8869 w 10000"/>
                <a:gd name="connsiteY35" fmla="*/ 2985 h 10730"/>
                <a:gd name="connsiteX36" fmla="*/ 9187 w 10000"/>
                <a:gd name="connsiteY36" fmla="*/ 3073 h 10730"/>
                <a:gd name="connsiteX37" fmla="*/ 9405 w 10000"/>
                <a:gd name="connsiteY37" fmla="*/ 2933 h 10730"/>
                <a:gd name="connsiteX38" fmla="*/ 9623 w 10000"/>
                <a:gd name="connsiteY38" fmla="*/ 3160 h 10730"/>
                <a:gd name="connsiteX39" fmla="*/ 9544 w 10000"/>
                <a:gd name="connsiteY39" fmla="*/ 3300 h 10730"/>
                <a:gd name="connsiteX40" fmla="*/ 9940 w 10000"/>
                <a:gd name="connsiteY40" fmla="*/ 3352 h 10730"/>
                <a:gd name="connsiteX41" fmla="*/ 10000 w 10000"/>
                <a:gd name="connsiteY41" fmla="*/ 3492 h 10730"/>
                <a:gd name="connsiteX42" fmla="*/ 9901 w 10000"/>
                <a:gd name="connsiteY42" fmla="*/ 3562 h 10730"/>
                <a:gd name="connsiteX43" fmla="*/ 10000 w 10000"/>
                <a:gd name="connsiteY43" fmla="*/ 3789 h 10730"/>
                <a:gd name="connsiteX44" fmla="*/ 9722 w 10000"/>
                <a:gd name="connsiteY44" fmla="*/ 3720 h 10730"/>
                <a:gd name="connsiteX45" fmla="*/ 9325 w 10000"/>
                <a:gd name="connsiteY45" fmla="*/ 3964 h 10730"/>
                <a:gd name="connsiteX46" fmla="*/ 9385 w 10000"/>
                <a:gd name="connsiteY46" fmla="*/ 4174 h 10730"/>
                <a:gd name="connsiteX47" fmla="*/ 9266 w 10000"/>
                <a:gd name="connsiteY47" fmla="*/ 4489 h 10730"/>
                <a:gd name="connsiteX48" fmla="*/ 9286 w 10000"/>
                <a:gd name="connsiteY48" fmla="*/ 4664 h 10730"/>
                <a:gd name="connsiteX49" fmla="*/ 9187 w 10000"/>
                <a:gd name="connsiteY49" fmla="*/ 4961 h 10730"/>
                <a:gd name="connsiteX50" fmla="*/ 8909 w 10000"/>
                <a:gd name="connsiteY50" fmla="*/ 4873 h 10730"/>
                <a:gd name="connsiteX51" fmla="*/ 8968 w 10000"/>
                <a:gd name="connsiteY51" fmla="*/ 5258 h 10730"/>
                <a:gd name="connsiteX52" fmla="*/ 8909 w 10000"/>
                <a:gd name="connsiteY52" fmla="*/ 5380 h 10730"/>
                <a:gd name="connsiteX53" fmla="*/ 8968 w 10000"/>
                <a:gd name="connsiteY53" fmla="*/ 5520 h 10730"/>
                <a:gd name="connsiteX54" fmla="*/ 8810 w 10000"/>
                <a:gd name="connsiteY54" fmla="*/ 5625 h 10730"/>
                <a:gd name="connsiteX55" fmla="*/ 8512 w 10000"/>
                <a:gd name="connsiteY55" fmla="*/ 5048 h 10730"/>
                <a:gd name="connsiteX56" fmla="*/ 8413 w 10000"/>
                <a:gd name="connsiteY56" fmla="*/ 5048 h 10730"/>
                <a:gd name="connsiteX57" fmla="*/ 8413 w 10000"/>
                <a:gd name="connsiteY57" fmla="*/ 5275 h 10730"/>
                <a:gd name="connsiteX58" fmla="*/ 8175 w 10000"/>
                <a:gd name="connsiteY58" fmla="*/ 5083 h 10730"/>
                <a:gd name="connsiteX59" fmla="*/ 8234 w 10000"/>
                <a:gd name="connsiteY59" fmla="*/ 4873 h 10730"/>
                <a:gd name="connsiteX60" fmla="*/ 8393 w 10000"/>
                <a:gd name="connsiteY60" fmla="*/ 4856 h 10730"/>
                <a:gd name="connsiteX61" fmla="*/ 8492 w 10000"/>
                <a:gd name="connsiteY61" fmla="*/ 4559 h 10730"/>
                <a:gd name="connsiteX62" fmla="*/ 8274 w 10000"/>
                <a:gd name="connsiteY62" fmla="*/ 4489 h 10730"/>
                <a:gd name="connsiteX63" fmla="*/ 7937 w 10000"/>
                <a:gd name="connsiteY63" fmla="*/ 4489 h 10730"/>
                <a:gd name="connsiteX64" fmla="*/ 7599 w 10000"/>
                <a:gd name="connsiteY64" fmla="*/ 4436 h 10730"/>
                <a:gd name="connsiteX65" fmla="*/ 7500 w 10000"/>
                <a:gd name="connsiteY65" fmla="*/ 4192 h 10730"/>
                <a:gd name="connsiteX66" fmla="*/ 7341 w 10000"/>
                <a:gd name="connsiteY66" fmla="*/ 4174 h 10730"/>
                <a:gd name="connsiteX67" fmla="*/ 7024 w 10000"/>
                <a:gd name="connsiteY67" fmla="*/ 4017 h 10730"/>
                <a:gd name="connsiteX68" fmla="*/ 6944 w 10000"/>
                <a:gd name="connsiteY68" fmla="*/ 4261 h 10730"/>
                <a:gd name="connsiteX69" fmla="*/ 7262 w 10000"/>
                <a:gd name="connsiteY69" fmla="*/ 4454 h 10730"/>
                <a:gd name="connsiteX70" fmla="*/ 7063 w 10000"/>
                <a:gd name="connsiteY70" fmla="*/ 4594 h 10730"/>
                <a:gd name="connsiteX71" fmla="*/ 7004 w 10000"/>
                <a:gd name="connsiteY71" fmla="*/ 4716 h 10730"/>
                <a:gd name="connsiteX72" fmla="*/ 7242 w 10000"/>
                <a:gd name="connsiteY72" fmla="*/ 4821 h 10730"/>
                <a:gd name="connsiteX73" fmla="*/ 7222 w 10000"/>
                <a:gd name="connsiteY73" fmla="*/ 5031 h 10730"/>
                <a:gd name="connsiteX74" fmla="*/ 7401 w 10000"/>
                <a:gd name="connsiteY74" fmla="*/ 5310 h 10730"/>
                <a:gd name="connsiteX75" fmla="*/ 7520 w 10000"/>
                <a:gd name="connsiteY75" fmla="*/ 5608 h 10730"/>
                <a:gd name="connsiteX76" fmla="*/ 7500 w 10000"/>
                <a:gd name="connsiteY76" fmla="*/ 5747 h 10730"/>
                <a:gd name="connsiteX77" fmla="*/ 7242 w 10000"/>
                <a:gd name="connsiteY77" fmla="*/ 5730 h 10730"/>
                <a:gd name="connsiteX78" fmla="*/ 6825 w 10000"/>
                <a:gd name="connsiteY78" fmla="*/ 5817 h 10730"/>
                <a:gd name="connsiteX79" fmla="*/ 6885 w 10000"/>
                <a:gd name="connsiteY79" fmla="*/ 6080 h 10730"/>
                <a:gd name="connsiteX80" fmla="*/ 6726 w 10000"/>
                <a:gd name="connsiteY80" fmla="*/ 6307 h 10730"/>
                <a:gd name="connsiteX81" fmla="*/ 6250 w 10000"/>
                <a:gd name="connsiteY81" fmla="*/ 6552 h 10730"/>
                <a:gd name="connsiteX82" fmla="*/ 5913 w 10000"/>
                <a:gd name="connsiteY82" fmla="*/ 6971 h 10730"/>
                <a:gd name="connsiteX83" fmla="*/ 5675 w 10000"/>
                <a:gd name="connsiteY83" fmla="*/ 7199 h 10730"/>
                <a:gd name="connsiteX84" fmla="*/ 5357 w 10000"/>
                <a:gd name="connsiteY84" fmla="*/ 7443 h 10730"/>
                <a:gd name="connsiteX85" fmla="*/ 5377 w 10000"/>
                <a:gd name="connsiteY85" fmla="*/ 7618 h 10730"/>
                <a:gd name="connsiteX86" fmla="*/ 5198 w 10000"/>
                <a:gd name="connsiteY86" fmla="*/ 7706 h 10730"/>
                <a:gd name="connsiteX87" fmla="*/ 4881 w 10000"/>
                <a:gd name="connsiteY87" fmla="*/ 7828 h 10730"/>
                <a:gd name="connsiteX88" fmla="*/ 4722 w 10000"/>
                <a:gd name="connsiteY88" fmla="*/ 7845 h 10730"/>
                <a:gd name="connsiteX89" fmla="*/ 4643 w 10000"/>
                <a:gd name="connsiteY89" fmla="*/ 8125 h 10730"/>
                <a:gd name="connsiteX90" fmla="*/ 4782 w 10000"/>
                <a:gd name="connsiteY90" fmla="*/ 8597 h 10730"/>
                <a:gd name="connsiteX91" fmla="*/ 4821 w 10000"/>
                <a:gd name="connsiteY91" fmla="*/ 8894 h 10730"/>
                <a:gd name="connsiteX92" fmla="*/ 4702 w 10000"/>
                <a:gd name="connsiteY92" fmla="*/ 9244 h 10730"/>
                <a:gd name="connsiteX93" fmla="*/ 4742 w 10000"/>
                <a:gd name="connsiteY93" fmla="*/ 9856 h 10730"/>
                <a:gd name="connsiteX94" fmla="*/ 4563 w 10000"/>
                <a:gd name="connsiteY94" fmla="*/ 9873 h 10730"/>
                <a:gd name="connsiteX95" fmla="*/ 4405 w 10000"/>
                <a:gd name="connsiteY95" fmla="*/ 10153 h 10730"/>
                <a:gd name="connsiteX96" fmla="*/ 4524 w 10000"/>
                <a:gd name="connsiteY96" fmla="*/ 10275 h 10730"/>
                <a:gd name="connsiteX97" fmla="*/ 4206 w 10000"/>
                <a:gd name="connsiteY97" fmla="*/ 10380 h 10730"/>
                <a:gd name="connsiteX98" fmla="*/ 4087 w 10000"/>
                <a:gd name="connsiteY98" fmla="*/ 10625 h 10730"/>
                <a:gd name="connsiteX99" fmla="*/ 3948 w 10000"/>
                <a:gd name="connsiteY99" fmla="*/ 10730 h 10730"/>
                <a:gd name="connsiteX100" fmla="*/ 3591 w 10000"/>
                <a:gd name="connsiteY100" fmla="*/ 10398 h 10730"/>
                <a:gd name="connsiteX101" fmla="*/ 3393 w 10000"/>
                <a:gd name="connsiteY101" fmla="*/ 9873 h 10730"/>
                <a:gd name="connsiteX102" fmla="*/ 3234 w 10000"/>
                <a:gd name="connsiteY102" fmla="*/ 9524 h 10730"/>
                <a:gd name="connsiteX103" fmla="*/ 3095 w 10000"/>
                <a:gd name="connsiteY103" fmla="*/ 9349 h 10730"/>
                <a:gd name="connsiteX104" fmla="*/ 2857 w 10000"/>
                <a:gd name="connsiteY104" fmla="*/ 8999 h 10730"/>
                <a:gd name="connsiteX105" fmla="*/ 2738 w 10000"/>
                <a:gd name="connsiteY105" fmla="*/ 8545 h 10730"/>
                <a:gd name="connsiteX106" fmla="*/ 2659 w 10000"/>
                <a:gd name="connsiteY106" fmla="*/ 8317 h 10730"/>
                <a:gd name="connsiteX107" fmla="*/ 2282 w 10000"/>
                <a:gd name="connsiteY107" fmla="*/ 7810 h 10730"/>
                <a:gd name="connsiteX108" fmla="*/ 2044 w 10000"/>
                <a:gd name="connsiteY108" fmla="*/ 7111 h 10730"/>
                <a:gd name="connsiteX109" fmla="*/ 1885 w 10000"/>
                <a:gd name="connsiteY109" fmla="*/ 6639 h 10730"/>
                <a:gd name="connsiteX110" fmla="*/ 1825 w 10000"/>
                <a:gd name="connsiteY110" fmla="*/ 6202 h 10730"/>
                <a:gd name="connsiteX111" fmla="*/ 1706 w 10000"/>
                <a:gd name="connsiteY111" fmla="*/ 5870 h 10730"/>
                <a:gd name="connsiteX112" fmla="*/ 1210 w 10000"/>
                <a:gd name="connsiteY112" fmla="*/ 6080 h 10730"/>
                <a:gd name="connsiteX113" fmla="*/ 952 w 10000"/>
                <a:gd name="connsiteY113" fmla="*/ 6045 h 10730"/>
                <a:gd name="connsiteX114" fmla="*/ 437 w 10000"/>
                <a:gd name="connsiteY114" fmla="*/ 5608 h 10730"/>
                <a:gd name="connsiteX115" fmla="*/ 575 w 10000"/>
                <a:gd name="connsiteY115" fmla="*/ 5468 h 10730"/>
                <a:gd name="connsiteX116" fmla="*/ 456 w 10000"/>
                <a:gd name="connsiteY116" fmla="*/ 5328 h 10730"/>
                <a:gd name="connsiteX117" fmla="*/ 0 w 10000"/>
                <a:gd name="connsiteY117" fmla="*/ 5013 h 10730"/>
                <a:gd name="connsiteX118" fmla="*/ 198 w 10000"/>
                <a:gd name="connsiteY118" fmla="*/ 4768 h 10730"/>
                <a:gd name="connsiteX119" fmla="*/ 972 w 10000"/>
                <a:gd name="connsiteY119" fmla="*/ 4768 h 10730"/>
                <a:gd name="connsiteX120" fmla="*/ 853 w 10000"/>
                <a:gd name="connsiteY120" fmla="*/ 4454 h 10730"/>
                <a:gd name="connsiteX121" fmla="*/ 615 w 10000"/>
                <a:gd name="connsiteY121" fmla="*/ 4279 h 10730"/>
                <a:gd name="connsiteX122" fmla="*/ 536 w 10000"/>
                <a:gd name="connsiteY122" fmla="*/ 3999 h 10730"/>
                <a:gd name="connsiteX123" fmla="*/ 258 w 10000"/>
                <a:gd name="connsiteY123" fmla="*/ 3842 h 10730"/>
                <a:gd name="connsiteX124" fmla="*/ 575 w 10000"/>
                <a:gd name="connsiteY124" fmla="*/ 3457 h 10730"/>
                <a:gd name="connsiteX125" fmla="*/ 992 w 10000"/>
                <a:gd name="connsiteY125" fmla="*/ 3492 h 10730"/>
                <a:gd name="connsiteX126" fmla="*/ 1290 w 10000"/>
                <a:gd name="connsiteY126" fmla="*/ 3108 h 10730"/>
                <a:gd name="connsiteX127" fmla="*/ 1429 w 10000"/>
                <a:gd name="connsiteY127" fmla="*/ 2740 h 10730"/>
                <a:gd name="connsiteX128" fmla="*/ 1687 w 10000"/>
                <a:gd name="connsiteY128" fmla="*/ 2373 h 10730"/>
                <a:gd name="connsiteX129" fmla="*/ 1607 w 10000"/>
                <a:gd name="connsiteY129" fmla="*/ 2111 h 10730"/>
                <a:gd name="connsiteX130" fmla="*/ 1865 w 10000"/>
                <a:gd name="connsiteY130" fmla="*/ 1901 h 10730"/>
                <a:gd name="connsiteX131" fmla="*/ 1528 w 10000"/>
                <a:gd name="connsiteY131" fmla="*/ 1727 h 10730"/>
                <a:gd name="connsiteX132" fmla="*/ 1349 w 10000"/>
                <a:gd name="connsiteY132" fmla="*/ 1482 h 10730"/>
                <a:gd name="connsiteX133" fmla="*/ 1151 w 10000"/>
                <a:gd name="connsiteY133" fmla="*/ 1167 h 10730"/>
                <a:gd name="connsiteX134" fmla="*/ 1270 w 10000"/>
                <a:gd name="connsiteY134" fmla="*/ 1010 h 10730"/>
                <a:gd name="connsiteX135" fmla="*/ 1458 w 10000"/>
                <a:gd name="connsiteY135" fmla="*/ 672 h 10730"/>
                <a:gd name="connsiteX136" fmla="*/ 667 w 10000"/>
                <a:gd name="connsiteY136" fmla="*/ 499 h 10730"/>
                <a:gd name="connsiteX137" fmla="*/ 1006 w 10000"/>
                <a:gd name="connsiteY137" fmla="*/ 263 h 10730"/>
                <a:gd name="connsiteX138" fmla="*/ 1580 w 10000"/>
                <a:gd name="connsiteY138" fmla="*/ 60 h 10730"/>
                <a:gd name="connsiteX139" fmla="*/ 1970 w 10000"/>
                <a:gd name="connsiteY139" fmla="*/ 0 h 10730"/>
                <a:gd name="connsiteX140" fmla="*/ 2237 w 10000"/>
                <a:gd name="connsiteY140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2956 w 10000"/>
                <a:gd name="connsiteY4" fmla="*/ 1464 h 10730"/>
                <a:gd name="connsiteX5" fmla="*/ 3155 w 10000"/>
                <a:gd name="connsiteY5" fmla="*/ 1639 h 10730"/>
                <a:gd name="connsiteX6" fmla="*/ 3194 w 10000"/>
                <a:gd name="connsiteY6" fmla="*/ 1831 h 10730"/>
                <a:gd name="connsiteX7" fmla="*/ 2937 w 10000"/>
                <a:gd name="connsiteY7" fmla="*/ 1779 h 10730"/>
                <a:gd name="connsiteX8" fmla="*/ 3135 w 10000"/>
                <a:gd name="connsiteY8" fmla="*/ 2181 h 10730"/>
                <a:gd name="connsiteX9" fmla="*/ 3532 w 10000"/>
                <a:gd name="connsiteY9" fmla="*/ 2408 h 10730"/>
                <a:gd name="connsiteX10" fmla="*/ 4087 w 10000"/>
                <a:gd name="connsiteY10" fmla="*/ 2653 h 10730"/>
                <a:gd name="connsiteX11" fmla="*/ 3909 w 10000"/>
                <a:gd name="connsiteY11" fmla="*/ 2828 h 10730"/>
                <a:gd name="connsiteX12" fmla="*/ 3849 w 10000"/>
                <a:gd name="connsiteY12" fmla="*/ 3160 h 10730"/>
                <a:gd name="connsiteX13" fmla="*/ 4206 w 10000"/>
                <a:gd name="connsiteY13" fmla="*/ 3300 h 10730"/>
                <a:gd name="connsiteX14" fmla="*/ 4583 w 10000"/>
                <a:gd name="connsiteY14" fmla="*/ 3475 h 10730"/>
                <a:gd name="connsiteX15" fmla="*/ 5099 w 10000"/>
                <a:gd name="connsiteY15" fmla="*/ 3685 h 10730"/>
                <a:gd name="connsiteX16" fmla="*/ 5595 w 10000"/>
                <a:gd name="connsiteY16" fmla="*/ 3737 h 10730"/>
                <a:gd name="connsiteX17" fmla="*/ 5833 w 10000"/>
                <a:gd name="connsiteY17" fmla="*/ 3912 h 10730"/>
                <a:gd name="connsiteX18" fmla="*/ 6111 w 10000"/>
                <a:gd name="connsiteY18" fmla="*/ 3947 h 10730"/>
                <a:gd name="connsiteX19" fmla="*/ 6548 w 10000"/>
                <a:gd name="connsiteY19" fmla="*/ 4034 h 10730"/>
                <a:gd name="connsiteX20" fmla="*/ 6845 w 10000"/>
                <a:gd name="connsiteY20" fmla="*/ 4034 h 10730"/>
                <a:gd name="connsiteX21" fmla="*/ 6865 w 10000"/>
                <a:gd name="connsiteY21" fmla="*/ 3894 h 10730"/>
                <a:gd name="connsiteX22" fmla="*/ 6746 w 10000"/>
                <a:gd name="connsiteY22" fmla="*/ 3650 h 10730"/>
                <a:gd name="connsiteX23" fmla="*/ 6746 w 10000"/>
                <a:gd name="connsiteY23" fmla="*/ 3492 h 10730"/>
                <a:gd name="connsiteX24" fmla="*/ 6944 w 10000"/>
                <a:gd name="connsiteY24" fmla="*/ 3422 h 10730"/>
                <a:gd name="connsiteX25" fmla="*/ 7044 w 10000"/>
                <a:gd name="connsiteY25" fmla="*/ 3702 h 10730"/>
                <a:gd name="connsiteX26" fmla="*/ 7063 w 10000"/>
                <a:gd name="connsiteY26" fmla="*/ 3772 h 10730"/>
                <a:gd name="connsiteX27" fmla="*/ 7421 w 10000"/>
                <a:gd name="connsiteY27" fmla="*/ 3912 h 10730"/>
                <a:gd name="connsiteX28" fmla="*/ 7619 w 10000"/>
                <a:gd name="connsiteY28" fmla="*/ 3859 h 10730"/>
                <a:gd name="connsiteX29" fmla="*/ 7937 w 10000"/>
                <a:gd name="connsiteY29" fmla="*/ 3894 h 10730"/>
                <a:gd name="connsiteX30" fmla="*/ 8214 w 10000"/>
                <a:gd name="connsiteY30" fmla="*/ 3877 h 10730"/>
                <a:gd name="connsiteX31" fmla="*/ 8175 w 10000"/>
                <a:gd name="connsiteY31" fmla="*/ 3650 h 10730"/>
                <a:gd name="connsiteX32" fmla="*/ 8016 w 10000"/>
                <a:gd name="connsiteY32" fmla="*/ 3545 h 10730"/>
                <a:gd name="connsiteX33" fmla="*/ 8294 w 10000"/>
                <a:gd name="connsiteY33" fmla="*/ 3492 h 10730"/>
                <a:gd name="connsiteX34" fmla="*/ 8532 w 10000"/>
                <a:gd name="connsiteY34" fmla="*/ 3213 h 10730"/>
                <a:gd name="connsiteX35" fmla="*/ 8869 w 10000"/>
                <a:gd name="connsiteY35" fmla="*/ 2985 h 10730"/>
                <a:gd name="connsiteX36" fmla="*/ 9187 w 10000"/>
                <a:gd name="connsiteY36" fmla="*/ 3073 h 10730"/>
                <a:gd name="connsiteX37" fmla="*/ 9405 w 10000"/>
                <a:gd name="connsiteY37" fmla="*/ 2933 h 10730"/>
                <a:gd name="connsiteX38" fmla="*/ 9623 w 10000"/>
                <a:gd name="connsiteY38" fmla="*/ 3160 h 10730"/>
                <a:gd name="connsiteX39" fmla="*/ 9544 w 10000"/>
                <a:gd name="connsiteY39" fmla="*/ 3300 h 10730"/>
                <a:gd name="connsiteX40" fmla="*/ 9940 w 10000"/>
                <a:gd name="connsiteY40" fmla="*/ 3352 h 10730"/>
                <a:gd name="connsiteX41" fmla="*/ 10000 w 10000"/>
                <a:gd name="connsiteY41" fmla="*/ 3492 h 10730"/>
                <a:gd name="connsiteX42" fmla="*/ 9901 w 10000"/>
                <a:gd name="connsiteY42" fmla="*/ 3562 h 10730"/>
                <a:gd name="connsiteX43" fmla="*/ 10000 w 10000"/>
                <a:gd name="connsiteY43" fmla="*/ 3789 h 10730"/>
                <a:gd name="connsiteX44" fmla="*/ 9722 w 10000"/>
                <a:gd name="connsiteY44" fmla="*/ 3720 h 10730"/>
                <a:gd name="connsiteX45" fmla="*/ 9325 w 10000"/>
                <a:gd name="connsiteY45" fmla="*/ 3964 h 10730"/>
                <a:gd name="connsiteX46" fmla="*/ 9385 w 10000"/>
                <a:gd name="connsiteY46" fmla="*/ 4174 h 10730"/>
                <a:gd name="connsiteX47" fmla="*/ 9266 w 10000"/>
                <a:gd name="connsiteY47" fmla="*/ 4489 h 10730"/>
                <a:gd name="connsiteX48" fmla="*/ 9286 w 10000"/>
                <a:gd name="connsiteY48" fmla="*/ 4664 h 10730"/>
                <a:gd name="connsiteX49" fmla="*/ 9187 w 10000"/>
                <a:gd name="connsiteY49" fmla="*/ 4961 h 10730"/>
                <a:gd name="connsiteX50" fmla="*/ 8909 w 10000"/>
                <a:gd name="connsiteY50" fmla="*/ 4873 h 10730"/>
                <a:gd name="connsiteX51" fmla="*/ 8968 w 10000"/>
                <a:gd name="connsiteY51" fmla="*/ 5258 h 10730"/>
                <a:gd name="connsiteX52" fmla="*/ 8909 w 10000"/>
                <a:gd name="connsiteY52" fmla="*/ 5380 h 10730"/>
                <a:gd name="connsiteX53" fmla="*/ 8968 w 10000"/>
                <a:gd name="connsiteY53" fmla="*/ 5520 h 10730"/>
                <a:gd name="connsiteX54" fmla="*/ 8810 w 10000"/>
                <a:gd name="connsiteY54" fmla="*/ 5625 h 10730"/>
                <a:gd name="connsiteX55" fmla="*/ 8512 w 10000"/>
                <a:gd name="connsiteY55" fmla="*/ 5048 h 10730"/>
                <a:gd name="connsiteX56" fmla="*/ 8413 w 10000"/>
                <a:gd name="connsiteY56" fmla="*/ 5048 h 10730"/>
                <a:gd name="connsiteX57" fmla="*/ 8413 w 10000"/>
                <a:gd name="connsiteY57" fmla="*/ 5275 h 10730"/>
                <a:gd name="connsiteX58" fmla="*/ 8175 w 10000"/>
                <a:gd name="connsiteY58" fmla="*/ 5083 h 10730"/>
                <a:gd name="connsiteX59" fmla="*/ 8234 w 10000"/>
                <a:gd name="connsiteY59" fmla="*/ 4873 h 10730"/>
                <a:gd name="connsiteX60" fmla="*/ 8393 w 10000"/>
                <a:gd name="connsiteY60" fmla="*/ 4856 h 10730"/>
                <a:gd name="connsiteX61" fmla="*/ 8492 w 10000"/>
                <a:gd name="connsiteY61" fmla="*/ 4559 h 10730"/>
                <a:gd name="connsiteX62" fmla="*/ 8274 w 10000"/>
                <a:gd name="connsiteY62" fmla="*/ 4489 h 10730"/>
                <a:gd name="connsiteX63" fmla="*/ 7937 w 10000"/>
                <a:gd name="connsiteY63" fmla="*/ 4489 h 10730"/>
                <a:gd name="connsiteX64" fmla="*/ 7599 w 10000"/>
                <a:gd name="connsiteY64" fmla="*/ 4436 h 10730"/>
                <a:gd name="connsiteX65" fmla="*/ 7500 w 10000"/>
                <a:gd name="connsiteY65" fmla="*/ 4192 h 10730"/>
                <a:gd name="connsiteX66" fmla="*/ 7341 w 10000"/>
                <a:gd name="connsiteY66" fmla="*/ 4174 h 10730"/>
                <a:gd name="connsiteX67" fmla="*/ 7024 w 10000"/>
                <a:gd name="connsiteY67" fmla="*/ 4017 h 10730"/>
                <a:gd name="connsiteX68" fmla="*/ 6944 w 10000"/>
                <a:gd name="connsiteY68" fmla="*/ 4261 h 10730"/>
                <a:gd name="connsiteX69" fmla="*/ 7262 w 10000"/>
                <a:gd name="connsiteY69" fmla="*/ 4454 h 10730"/>
                <a:gd name="connsiteX70" fmla="*/ 7063 w 10000"/>
                <a:gd name="connsiteY70" fmla="*/ 4594 h 10730"/>
                <a:gd name="connsiteX71" fmla="*/ 7004 w 10000"/>
                <a:gd name="connsiteY71" fmla="*/ 4716 h 10730"/>
                <a:gd name="connsiteX72" fmla="*/ 7242 w 10000"/>
                <a:gd name="connsiteY72" fmla="*/ 4821 h 10730"/>
                <a:gd name="connsiteX73" fmla="*/ 7222 w 10000"/>
                <a:gd name="connsiteY73" fmla="*/ 5031 h 10730"/>
                <a:gd name="connsiteX74" fmla="*/ 7401 w 10000"/>
                <a:gd name="connsiteY74" fmla="*/ 5310 h 10730"/>
                <a:gd name="connsiteX75" fmla="*/ 7520 w 10000"/>
                <a:gd name="connsiteY75" fmla="*/ 5608 h 10730"/>
                <a:gd name="connsiteX76" fmla="*/ 7500 w 10000"/>
                <a:gd name="connsiteY76" fmla="*/ 5747 h 10730"/>
                <a:gd name="connsiteX77" fmla="*/ 7242 w 10000"/>
                <a:gd name="connsiteY77" fmla="*/ 5730 h 10730"/>
                <a:gd name="connsiteX78" fmla="*/ 6825 w 10000"/>
                <a:gd name="connsiteY78" fmla="*/ 5817 h 10730"/>
                <a:gd name="connsiteX79" fmla="*/ 6885 w 10000"/>
                <a:gd name="connsiteY79" fmla="*/ 6080 h 10730"/>
                <a:gd name="connsiteX80" fmla="*/ 6726 w 10000"/>
                <a:gd name="connsiteY80" fmla="*/ 6307 h 10730"/>
                <a:gd name="connsiteX81" fmla="*/ 6250 w 10000"/>
                <a:gd name="connsiteY81" fmla="*/ 6552 h 10730"/>
                <a:gd name="connsiteX82" fmla="*/ 5913 w 10000"/>
                <a:gd name="connsiteY82" fmla="*/ 6971 h 10730"/>
                <a:gd name="connsiteX83" fmla="*/ 5675 w 10000"/>
                <a:gd name="connsiteY83" fmla="*/ 7199 h 10730"/>
                <a:gd name="connsiteX84" fmla="*/ 5357 w 10000"/>
                <a:gd name="connsiteY84" fmla="*/ 7443 h 10730"/>
                <a:gd name="connsiteX85" fmla="*/ 5377 w 10000"/>
                <a:gd name="connsiteY85" fmla="*/ 7618 h 10730"/>
                <a:gd name="connsiteX86" fmla="*/ 5198 w 10000"/>
                <a:gd name="connsiteY86" fmla="*/ 7706 h 10730"/>
                <a:gd name="connsiteX87" fmla="*/ 4881 w 10000"/>
                <a:gd name="connsiteY87" fmla="*/ 7828 h 10730"/>
                <a:gd name="connsiteX88" fmla="*/ 4722 w 10000"/>
                <a:gd name="connsiteY88" fmla="*/ 7845 h 10730"/>
                <a:gd name="connsiteX89" fmla="*/ 4643 w 10000"/>
                <a:gd name="connsiteY89" fmla="*/ 8125 h 10730"/>
                <a:gd name="connsiteX90" fmla="*/ 4782 w 10000"/>
                <a:gd name="connsiteY90" fmla="*/ 8597 h 10730"/>
                <a:gd name="connsiteX91" fmla="*/ 4821 w 10000"/>
                <a:gd name="connsiteY91" fmla="*/ 8894 h 10730"/>
                <a:gd name="connsiteX92" fmla="*/ 4702 w 10000"/>
                <a:gd name="connsiteY92" fmla="*/ 9244 h 10730"/>
                <a:gd name="connsiteX93" fmla="*/ 4742 w 10000"/>
                <a:gd name="connsiteY93" fmla="*/ 9856 h 10730"/>
                <a:gd name="connsiteX94" fmla="*/ 4563 w 10000"/>
                <a:gd name="connsiteY94" fmla="*/ 9873 h 10730"/>
                <a:gd name="connsiteX95" fmla="*/ 4405 w 10000"/>
                <a:gd name="connsiteY95" fmla="*/ 10153 h 10730"/>
                <a:gd name="connsiteX96" fmla="*/ 4524 w 10000"/>
                <a:gd name="connsiteY96" fmla="*/ 10275 h 10730"/>
                <a:gd name="connsiteX97" fmla="*/ 4206 w 10000"/>
                <a:gd name="connsiteY97" fmla="*/ 10380 h 10730"/>
                <a:gd name="connsiteX98" fmla="*/ 4087 w 10000"/>
                <a:gd name="connsiteY98" fmla="*/ 10625 h 10730"/>
                <a:gd name="connsiteX99" fmla="*/ 3948 w 10000"/>
                <a:gd name="connsiteY99" fmla="*/ 10730 h 10730"/>
                <a:gd name="connsiteX100" fmla="*/ 3591 w 10000"/>
                <a:gd name="connsiteY100" fmla="*/ 10398 h 10730"/>
                <a:gd name="connsiteX101" fmla="*/ 3393 w 10000"/>
                <a:gd name="connsiteY101" fmla="*/ 9873 h 10730"/>
                <a:gd name="connsiteX102" fmla="*/ 3234 w 10000"/>
                <a:gd name="connsiteY102" fmla="*/ 9524 h 10730"/>
                <a:gd name="connsiteX103" fmla="*/ 3095 w 10000"/>
                <a:gd name="connsiteY103" fmla="*/ 9349 h 10730"/>
                <a:gd name="connsiteX104" fmla="*/ 2857 w 10000"/>
                <a:gd name="connsiteY104" fmla="*/ 8999 h 10730"/>
                <a:gd name="connsiteX105" fmla="*/ 2738 w 10000"/>
                <a:gd name="connsiteY105" fmla="*/ 8545 h 10730"/>
                <a:gd name="connsiteX106" fmla="*/ 2659 w 10000"/>
                <a:gd name="connsiteY106" fmla="*/ 8317 h 10730"/>
                <a:gd name="connsiteX107" fmla="*/ 2282 w 10000"/>
                <a:gd name="connsiteY107" fmla="*/ 7810 h 10730"/>
                <a:gd name="connsiteX108" fmla="*/ 2044 w 10000"/>
                <a:gd name="connsiteY108" fmla="*/ 7111 h 10730"/>
                <a:gd name="connsiteX109" fmla="*/ 1885 w 10000"/>
                <a:gd name="connsiteY109" fmla="*/ 6639 h 10730"/>
                <a:gd name="connsiteX110" fmla="*/ 1825 w 10000"/>
                <a:gd name="connsiteY110" fmla="*/ 6202 h 10730"/>
                <a:gd name="connsiteX111" fmla="*/ 1706 w 10000"/>
                <a:gd name="connsiteY111" fmla="*/ 5870 h 10730"/>
                <a:gd name="connsiteX112" fmla="*/ 1210 w 10000"/>
                <a:gd name="connsiteY112" fmla="*/ 6080 h 10730"/>
                <a:gd name="connsiteX113" fmla="*/ 952 w 10000"/>
                <a:gd name="connsiteY113" fmla="*/ 6045 h 10730"/>
                <a:gd name="connsiteX114" fmla="*/ 437 w 10000"/>
                <a:gd name="connsiteY114" fmla="*/ 5608 h 10730"/>
                <a:gd name="connsiteX115" fmla="*/ 575 w 10000"/>
                <a:gd name="connsiteY115" fmla="*/ 5468 h 10730"/>
                <a:gd name="connsiteX116" fmla="*/ 456 w 10000"/>
                <a:gd name="connsiteY116" fmla="*/ 5328 h 10730"/>
                <a:gd name="connsiteX117" fmla="*/ 0 w 10000"/>
                <a:gd name="connsiteY117" fmla="*/ 5013 h 10730"/>
                <a:gd name="connsiteX118" fmla="*/ 198 w 10000"/>
                <a:gd name="connsiteY118" fmla="*/ 4768 h 10730"/>
                <a:gd name="connsiteX119" fmla="*/ 972 w 10000"/>
                <a:gd name="connsiteY119" fmla="*/ 4768 h 10730"/>
                <a:gd name="connsiteX120" fmla="*/ 853 w 10000"/>
                <a:gd name="connsiteY120" fmla="*/ 4454 h 10730"/>
                <a:gd name="connsiteX121" fmla="*/ 615 w 10000"/>
                <a:gd name="connsiteY121" fmla="*/ 4279 h 10730"/>
                <a:gd name="connsiteX122" fmla="*/ 536 w 10000"/>
                <a:gd name="connsiteY122" fmla="*/ 3999 h 10730"/>
                <a:gd name="connsiteX123" fmla="*/ 258 w 10000"/>
                <a:gd name="connsiteY123" fmla="*/ 3842 h 10730"/>
                <a:gd name="connsiteX124" fmla="*/ 575 w 10000"/>
                <a:gd name="connsiteY124" fmla="*/ 3457 h 10730"/>
                <a:gd name="connsiteX125" fmla="*/ 992 w 10000"/>
                <a:gd name="connsiteY125" fmla="*/ 3492 h 10730"/>
                <a:gd name="connsiteX126" fmla="*/ 1290 w 10000"/>
                <a:gd name="connsiteY126" fmla="*/ 3108 h 10730"/>
                <a:gd name="connsiteX127" fmla="*/ 1429 w 10000"/>
                <a:gd name="connsiteY127" fmla="*/ 2740 h 10730"/>
                <a:gd name="connsiteX128" fmla="*/ 1687 w 10000"/>
                <a:gd name="connsiteY128" fmla="*/ 2373 h 10730"/>
                <a:gd name="connsiteX129" fmla="*/ 1607 w 10000"/>
                <a:gd name="connsiteY129" fmla="*/ 2111 h 10730"/>
                <a:gd name="connsiteX130" fmla="*/ 1865 w 10000"/>
                <a:gd name="connsiteY130" fmla="*/ 1901 h 10730"/>
                <a:gd name="connsiteX131" fmla="*/ 1528 w 10000"/>
                <a:gd name="connsiteY131" fmla="*/ 1727 h 10730"/>
                <a:gd name="connsiteX132" fmla="*/ 1349 w 10000"/>
                <a:gd name="connsiteY132" fmla="*/ 1482 h 10730"/>
                <a:gd name="connsiteX133" fmla="*/ 1151 w 10000"/>
                <a:gd name="connsiteY133" fmla="*/ 1167 h 10730"/>
                <a:gd name="connsiteX134" fmla="*/ 1270 w 10000"/>
                <a:gd name="connsiteY134" fmla="*/ 1010 h 10730"/>
                <a:gd name="connsiteX135" fmla="*/ 1458 w 10000"/>
                <a:gd name="connsiteY135" fmla="*/ 672 h 10730"/>
                <a:gd name="connsiteX136" fmla="*/ 667 w 10000"/>
                <a:gd name="connsiteY136" fmla="*/ 499 h 10730"/>
                <a:gd name="connsiteX137" fmla="*/ 1006 w 10000"/>
                <a:gd name="connsiteY137" fmla="*/ 263 h 10730"/>
                <a:gd name="connsiteX138" fmla="*/ 1580 w 10000"/>
                <a:gd name="connsiteY138" fmla="*/ 60 h 10730"/>
                <a:gd name="connsiteX139" fmla="*/ 1970 w 10000"/>
                <a:gd name="connsiteY139" fmla="*/ 0 h 10730"/>
                <a:gd name="connsiteX140" fmla="*/ 2237 w 10000"/>
                <a:gd name="connsiteY140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2956 w 10000"/>
                <a:gd name="connsiteY4" fmla="*/ 1464 h 10730"/>
                <a:gd name="connsiteX5" fmla="*/ 3155 w 10000"/>
                <a:gd name="connsiteY5" fmla="*/ 1639 h 10730"/>
                <a:gd name="connsiteX6" fmla="*/ 3194 w 10000"/>
                <a:gd name="connsiteY6" fmla="*/ 1831 h 10730"/>
                <a:gd name="connsiteX7" fmla="*/ 2937 w 10000"/>
                <a:gd name="connsiteY7" fmla="*/ 1779 h 10730"/>
                <a:gd name="connsiteX8" fmla="*/ 3135 w 10000"/>
                <a:gd name="connsiteY8" fmla="*/ 2181 h 10730"/>
                <a:gd name="connsiteX9" fmla="*/ 3532 w 10000"/>
                <a:gd name="connsiteY9" fmla="*/ 2408 h 10730"/>
                <a:gd name="connsiteX10" fmla="*/ 4087 w 10000"/>
                <a:gd name="connsiteY10" fmla="*/ 2653 h 10730"/>
                <a:gd name="connsiteX11" fmla="*/ 3909 w 10000"/>
                <a:gd name="connsiteY11" fmla="*/ 2828 h 10730"/>
                <a:gd name="connsiteX12" fmla="*/ 3849 w 10000"/>
                <a:gd name="connsiteY12" fmla="*/ 3160 h 10730"/>
                <a:gd name="connsiteX13" fmla="*/ 4206 w 10000"/>
                <a:gd name="connsiteY13" fmla="*/ 3300 h 10730"/>
                <a:gd name="connsiteX14" fmla="*/ 4583 w 10000"/>
                <a:gd name="connsiteY14" fmla="*/ 3475 h 10730"/>
                <a:gd name="connsiteX15" fmla="*/ 5099 w 10000"/>
                <a:gd name="connsiteY15" fmla="*/ 3685 h 10730"/>
                <a:gd name="connsiteX16" fmla="*/ 5595 w 10000"/>
                <a:gd name="connsiteY16" fmla="*/ 3737 h 10730"/>
                <a:gd name="connsiteX17" fmla="*/ 5833 w 10000"/>
                <a:gd name="connsiteY17" fmla="*/ 3912 h 10730"/>
                <a:gd name="connsiteX18" fmla="*/ 6111 w 10000"/>
                <a:gd name="connsiteY18" fmla="*/ 3947 h 10730"/>
                <a:gd name="connsiteX19" fmla="*/ 6548 w 10000"/>
                <a:gd name="connsiteY19" fmla="*/ 4034 h 10730"/>
                <a:gd name="connsiteX20" fmla="*/ 6845 w 10000"/>
                <a:gd name="connsiteY20" fmla="*/ 4034 h 10730"/>
                <a:gd name="connsiteX21" fmla="*/ 6865 w 10000"/>
                <a:gd name="connsiteY21" fmla="*/ 3894 h 10730"/>
                <a:gd name="connsiteX22" fmla="*/ 6746 w 10000"/>
                <a:gd name="connsiteY22" fmla="*/ 3650 h 10730"/>
                <a:gd name="connsiteX23" fmla="*/ 6746 w 10000"/>
                <a:gd name="connsiteY23" fmla="*/ 3492 h 10730"/>
                <a:gd name="connsiteX24" fmla="*/ 6944 w 10000"/>
                <a:gd name="connsiteY24" fmla="*/ 3422 h 10730"/>
                <a:gd name="connsiteX25" fmla="*/ 7044 w 10000"/>
                <a:gd name="connsiteY25" fmla="*/ 3702 h 10730"/>
                <a:gd name="connsiteX26" fmla="*/ 7063 w 10000"/>
                <a:gd name="connsiteY26" fmla="*/ 3772 h 10730"/>
                <a:gd name="connsiteX27" fmla="*/ 7421 w 10000"/>
                <a:gd name="connsiteY27" fmla="*/ 3912 h 10730"/>
                <a:gd name="connsiteX28" fmla="*/ 7619 w 10000"/>
                <a:gd name="connsiteY28" fmla="*/ 3859 h 10730"/>
                <a:gd name="connsiteX29" fmla="*/ 7937 w 10000"/>
                <a:gd name="connsiteY29" fmla="*/ 3894 h 10730"/>
                <a:gd name="connsiteX30" fmla="*/ 8214 w 10000"/>
                <a:gd name="connsiteY30" fmla="*/ 3877 h 10730"/>
                <a:gd name="connsiteX31" fmla="*/ 8175 w 10000"/>
                <a:gd name="connsiteY31" fmla="*/ 3650 h 10730"/>
                <a:gd name="connsiteX32" fmla="*/ 8016 w 10000"/>
                <a:gd name="connsiteY32" fmla="*/ 3545 h 10730"/>
                <a:gd name="connsiteX33" fmla="*/ 8294 w 10000"/>
                <a:gd name="connsiteY33" fmla="*/ 3492 h 10730"/>
                <a:gd name="connsiteX34" fmla="*/ 8532 w 10000"/>
                <a:gd name="connsiteY34" fmla="*/ 3213 h 10730"/>
                <a:gd name="connsiteX35" fmla="*/ 8869 w 10000"/>
                <a:gd name="connsiteY35" fmla="*/ 2985 h 10730"/>
                <a:gd name="connsiteX36" fmla="*/ 9187 w 10000"/>
                <a:gd name="connsiteY36" fmla="*/ 3073 h 10730"/>
                <a:gd name="connsiteX37" fmla="*/ 9405 w 10000"/>
                <a:gd name="connsiteY37" fmla="*/ 2933 h 10730"/>
                <a:gd name="connsiteX38" fmla="*/ 9623 w 10000"/>
                <a:gd name="connsiteY38" fmla="*/ 3160 h 10730"/>
                <a:gd name="connsiteX39" fmla="*/ 9544 w 10000"/>
                <a:gd name="connsiteY39" fmla="*/ 3300 h 10730"/>
                <a:gd name="connsiteX40" fmla="*/ 9940 w 10000"/>
                <a:gd name="connsiteY40" fmla="*/ 3352 h 10730"/>
                <a:gd name="connsiteX41" fmla="*/ 10000 w 10000"/>
                <a:gd name="connsiteY41" fmla="*/ 3492 h 10730"/>
                <a:gd name="connsiteX42" fmla="*/ 9901 w 10000"/>
                <a:gd name="connsiteY42" fmla="*/ 3562 h 10730"/>
                <a:gd name="connsiteX43" fmla="*/ 10000 w 10000"/>
                <a:gd name="connsiteY43" fmla="*/ 3789 h 10730"/>
                <a:gd name="connsiteX44" fmla="*/ 9722 w 10000"/>
                <a:gd name="connsiteY44" fmla="*/ 3720 h 10730"/>
                <a:gd name="connsiteX45" fmla="*/ 9325 w 10000"/>
                <a:gd name="connsiteY45" fmla="*/ 3964 h 10730"/>
                <a:gd name="connsiteX46" fmla="*/ 9385 w 10000"/>
                <a:gd name="connsiteY46" fmla="*/ 4174 h 10730"/>
                <a:gd name="connsiteX47" fmla="*/ 9266 w 10000"/>
                <a:gd name="connsiteY47" fmla="*/ 4489 h 10730"/>
                <a:gd name="connsiteX48" fmla="*/ 9286 w 10000"/>
                <a:gd name="connsiteY48" fmla="*/ 4664 h 10730"/>
                <a:gd name="connsiteX49" fmla="*/ 9187 w 10000"/>
                <a:gd name="connsiteY49" fmla="*/ 4961 h 10730"/>
                <a:gd name="connsiteX50" fmla="*/ 8909 w 10000"/>
                <a:gd name="connsiteY50" fmla="*/ 4873 h 10730"/>
                <a:gd name="connsiteX51" fmla="*/ 8968 w 10000"/>
                <a:gd name="connsiteY51" fmla="*/ 5258 h 10730"/>
                <a:gd name="connsiteX52" fmla="*/ 8909 w 10000"/>
                <a:gd name="connsiteY52" fmla="*/ 5380 h 10730"/>
                <a:gd name="connsiteX53" fmla="*/ 8968 w 10000"/>
                <a:gd name="connsiteY53" fmla="*/ 5520 h 10730"/>
                <a:gd name="connsiteX54" fmla="*/ 8810 w 10000"/>
                <a:gd name="connsiteY54" fmla="*/ 5625 h 10730"/>
                <a:gd name="connsiteX55" fmla="*/ 8512 w 10000"/>
                <a:gd name="connsiteY55" fmla="*/ 5048 h 10730"/>
                <a:gd name="connsiteX56" fmla="*/ 8413 w 10000"/>
                <a:gd name="connsiteY56" fmla="*/ 5048 h 10730"/>
                <a:gd name="connsiteX57" fmla="*/ 8413 w 10000"/>
                <a:gd name="connsiteY57" fmla="*/ 5275 h 10730"/>
                <a:gd name="connsiteX58" fmla="*/ 8175 w 10000"/>
                <a:gd name="connsiteY58" fmla="*/ 5083 h 10730"/>
                <a:gd name="connsiteX59" fmla="*/ 8234 w 10000"/>
                <a:gd name="connsiteY59" fmla="*/ 4873 h 10730"/>
                <a:gd name="connsiteX60" fmla="*/ 8393 w 10000"/>
                <a:gd name="connsiteY60" fmla="*/ 4856 h 10730"/>
                <a:gd name="connsiteX61" fmla="*/ 8492 w 10000"/>
                <a:gd name="connsiteY61" fmla="*/ 4559 h 10730"/>
                <a:gd name="connsiteX62" fmla="*/ 8274 w 10000"/>
                <a:gd name="connsiteY62" fmla="*/ 4489 h 10730"/>
                <a:gd name="connsiteX63" fmla="*/ 7937 w 10000"/>
                <a:gd name="connsiteY63" fmla="*/ 4489 h 10730"/>
                <a:gd name="connsiteX64" fmla="*/ 7599 w 10000"/>
                <a:gd name="connsiteY64" fmla="*/ 4436 h 10730"/>
                <a:gd name="connsiteX65" fmla="*/ 7500 w 10000"/>
                <a:gd name="connsiteY65" fmla="*/ 4192 h 10730"/>
                <a:gd name="connsiteX66" fmla="*/ 7341 w 10000"/>
                <a:gd name="connsiteY66" fmla="*/ 4174 h 10730"/>
                <a:gd name="connsiteX67" fmla="*/ 7024 w 10000"/>
                <a:gd name="connsiteY67" fmla="*/ 4017 h 10730"/>
                <a:gd name="connsiteX68" fmla="*/ 6944 w 10000"/>
                <a:gd name="connsiteY68" fmla="*/ 4261 h 10730"/>
                <a:gd name="connsiteX69" fmla="*/ 7262 w 10000"/>
                <a:gd name="connsiteY69" fmla="*/ 4454 h 10730"/>
                <a:gd name="connsiteX70" fmla="*/ 7063 w 10000"/>
                <a:gd name="connsiteY70" fmla="*/ 4594 h 10730"/>
                <a:gd name="connsiteX71" fmla="*/ 7004 w 10000"/>
                <a:gd name="connsiteY71" fmla="*/ 4716 h 10730"/>
                <a:gd name="connsiteX72" fmla="*/ 7242 w 10000"/>
                <a:gd name="connsiteY72" fmla="*/ 4821 h 10730"/>
                <a:gd name="connsiteX73" fmla="*/ 7222 w 10000"/>
                <a:gd name="connsiteY73" fmla="*/ 5031 h 10730"/>
                <a:gd name="connsiteX74" fmla="*/ 7401 w 10000"/>
                <a:gd name="connsiteY74" fmla="*/ 5310 h 10730"/>
                <a:gd name="connsiteX75" fmla="*/ 7520 w 10000"/>
                <a:gd name="connsiteY75" fmla="*/ 5608 h 10730"/>
                <a:gd name="connsiteX76" fmla="*/ 7500 w 10000"/>
                <a:gd name="connsiteY76" fmla="*/ 5747 h 10730"/>
                <a:gd name="connsiteX77" fmla="*/ 7242 w 10000"/>
                <a:gd name="connsiteY77" fmla="*/ 5730 h 10730"/>
                <a:gd name="connsiteX78" fmla="*/ 6825 w 10000"/>
                <a:gd name="connsiteY78" fmla="*/ 5817 h 10730"/>
                <a:gd name="connsiteX79" fmla="*/ 6885 w 10000"/>
                <a:gd name="connsiteY79" fmla="*/ 6080 h 10730"/>
                <a:gd name="connsiteX80" fmla="*/ 6726 w 10000"/>
                <a:gd name="connsiteY80" fmla="*/ 6307 h 10730"/>
                <a:gd name="connsiteX81" fmla="*/ 6250 w 10000"/>
                <a:gd name="connsiteY81" fmla="*/ 6552 h 10730"/>
                <a:gd name="connsiteX82" fmla="*/ 5913 w 10000"/>
                <a:gd name="connsiteY82" fmla="*/ 6971 h 10730"/>
                <a:gd name="connsiteX83" fmla="*/ 5675 w 10000"/>
                <a:gd name="connsiteY83" fmla="*/ 7199 h 10730"/>
                <a:gd name="connsiteX84" fmla="*/ 5357 w 10000"/>
                <a:gd name="connsiteY84" fmla="*/ 7443 h 10730"/>
                <a:gd name="connsiteX85" fmla="*/ 5377 w 10000"/>
                <a:gd name="connsiteY85" fmla="*/ 7618 h 10730"/>
                <a:gd name="connsiteX86" fmla="*/ 5198 w 10000"/>
                <a:gd name="connsiteY86" fmla="*/ 7706 h 10730"/>
                <a:gd name="connsiteX87" fmla="*/ 4881 w 10000"/>
                <a:gd name="connsiteY87" fmla="*/ 7828 h 10730"/>
                <a:gd name="connsiteX88" fmla="*/ 4722 w 10000"/>
                <a:gd name="connsiteY88" fmla="*/ 7845 h 10730"/>
                <a:gd name="connsiteX89" fmla="*/ 4643 w 10000"/>
                <a:gd name="connsiteY89" fmla="*/ 8125 h 10730"/>
                <a:gd name="connsiteX90" fmla="*/ 4782 w 10000"/>
                <a:gd name="connsiteY90" fmla="*/ 8597 h 10730"/>
                <a:gd name="connsiteX91" fmla="*/ 4821 w 10000"/>
                <a:gd name="connsiteY91" fmla="*/ 8894 h 10730"/>
                <a:gd name="connsiteX92" fmla="*/ 4702 w 10000"/>
                <a:gd name="connsiteY92" fmla="*/ 9244 h 10730"/>
                <a:gd name="connsiteX93" fmla="*/ 4742 w 10000"/>
                <a:gd name="connsiteY93" fmla="*/ 9856 h 10730"/>
                <a:gd name="connsiteX94" fmla="*/ 4563 w 10000"/>
                <a:gd name="connsiteY94" fmla="*/ 9873 h 10730"/>
                <a:gd name="connsiteX95" fmla="*/ 4405 w 10000"/>
                <a:gd name="connsiteY95" fmla="*/ 10153 h 10730"/>
                <a:gd name="connsiteX96" fmla="*/ 4524 w 10000"/>
                <a:gd name="connsiteY96" fmla="*/ 10275 h 10730"/>
                <a:gd name="connsiteX97" fmla="*/ 4206 w 10000"/>
                <a:gd name="connsiteY97" fmla="*/ 10380 h 10730"/>
                <a:gd name="connsiteX98" fmla="*/ 4087 w 10000"/>
                <a:gd name="connsiteY98" fmla="*/ 10625 h 10730"/>
                <a:gd name="connsiteX99" fmla="*/ 3948 w 10000"/>
                <a:gd name="connsiteY99" fmla="*/ 10730 h 10730"/>
                <a:gd name="connsiteX100" fmla="*/ 3591 w 10000"/>
                <a:gd name="connsiteY100" fmla="*/ 10398 h 10730"/>
                <a:gd name="connsiteX101" fmla="*/ 3393 w 10000"/>
                <a:gd name="connsiteY101" fmla="*/ 9873 h 10730"/>
                <a:gd name="connsiteX102" fmla="*/ 3234 w 10000"/>
                <a:gd name="connsiteY102" fmla="*/ 9524 h 10730"/>
                <a:gd name="connsiteX103" fmla="*/ 3095 w 10000"/>
                <a:gd name="connsiteY103" fmla="*/ 9349 h 10730"/>
                <a:gd name="connsiteX104" fmla="*/ 2857 w 10000"/>
                <a:gd name="connsiteY104" fmla="*/ 8999 h 10730"/>
                <a:gd name="connsiteX105" fmla="*/ 2738 w 10000"/>
                <a:gd name="connsiteY105" fmla="*/ 8545 h 10730"/>
                <a:gd name="connsiteX106" fmla="*/ 2659 w 10000"/>
                <a:gd name="connsiteY106" fmla="*/ 8317 h 10730"/>
                <a:gd name="connsiteX107" fmla="*/ 2282 w 10000"/>
                <a:gd name="connsiteY107" fmla="*/ 7810 h 10730"/>
                <a:gd name="connsiteX108" fmla="*/ 2044 w 10000"/>
                <a:gd name="connsiteY108" fmla="*/ 7111 h 10730"/>
                <a:gd name="connsiteX109" fmla="*/ 1885 w 10000"/>
                <a:gd name="connsiteY109" fmla="*/ 6639 h 10730"/>
                <a:gd name="connsiteX110" fmla="*/ 1825 w 10000"/>
                <a:gd name="connsiteY110" fmla="*/ 6202 h 10730"/>
                <a:gd name="connsiteX111" fmla="*/ 1706 w 10000"/>
                <a:gd name="connsiteY111" fmla="*/ 5870 h 10730"/>
                <a:gd name="connsiteX112" fmla="*/ 1210 w 10000"/>
                <a:gd name="connsiteY112" fmla="*/ 6080 h 10730"/>
                <a:gd name="connsiteX113" fmla="*/ 952 w 10000"/>
                <a:gd name="connsiteY113" fmla="*/ 6045 h 10730"/>
                <a:gd name="connsiteX114" fmla="*/ 437 w 10000"/>
                <a:gd name="connsiteY114" fmla="*/ 5608 h 10730"/>
                <a:gd name="connsiteX115" fmla="*/ 575 w 10000"/>
                <a:gd name="connsiteY115" fmla="*/ 5468 h 10730"/>
                <a:gd name="connsiteX116" fmla="*/ 456 w 10000"/>
                <a:gd name="connsiteY116" fmla="*/ 5328 h 10730"/>
                <a:gd name="connsiteX117" fmla="*/ 0 w 10000"/>
                <a:gd name="connsiteY117" fmla="*/ 5013 h 10730"/>
                <a:gd name="connsiteX118" fmla="*/ 198 w 10000"/>
                <a:gd name="connsiteY118" fmla="*/ 4768 h 10730"/>
                <a:gd name="connsiteX119" fmla="*/ 972 w 10000"/>
                <a:gd name="connsiteY119" fmla="*/ 4768 h 10730"/>
                <a:gd name="connsiteX120" fmla="*/ 853 w 10000"/>
                <a:gd name="connsiteY120" fmla="*/ 4454 h 10730"/>
                <a:gd name="connsiteX121" fmla="*/ 615 w 10000"/>
                <a:gd name="connsiteY121" fmla="*/ 4279 h 10730"/>
                <a:gd name="connsiteX122" fmla="*/ 536 w 10000"/>
                <a:gd name="connsiteY122" fmla="*/ 3999 h 10730"/>
                <a:gd name="connsiteX123" fmla="*/ 258 w 10000"/>
                <a:gd name="connsiteY123" fmla="*/ 3842 h 10730"/>
                <a:gd name="connsiteX124" fmla="*/ 575 w 10000"/>
                <a:gd name="connsiteY124" fmla="*/ 3457 h 10730"/>
                <a:gd name="connsiteX125" fmla="*/ 992 w 10000"/>
                <a:gd name="connsiteY125" fmla="*/ 3492 h 10730"/>
                <a:gd name="connsiteX126" fmla="*/ 1290 w 10000"/>
                <a:gd name="connsiteY126" fmla="*/ 3108 h 10730"/>
                <a:gd name="connsiteX127" fmla="*/ 1429 w 10000"/>
                <a:gd name="connsiteY127" fmla="*/ 2740 h 10730"/>
                <a:gd name="connsiteX128" fmla="*/ 1687 w 10000"/>
                <a:gd name="connsiteY128" fmla="*/ 2373 h 10730"/>
                <a:gd name="connsiteX129" fmla="*/ 1607 w 10000"/>
                <a:gd name="connsiteY129" fmla="*/ 2111 h 10730"/>
                <a:gd name="connsiteX130" fmla="*/ 1865 w 10000"/>
                <a:gd name="connsiteY130" fmla="*/ 1901 h 10730"/>
                <a:gd name="connsiteX131" fmla="*/ 1528 w 10000"/>
                <a:gd name="connsiteY131" fmla="*/ 1727 h 10730"/>
                <a:gd name="connsiteX132" fmla="*/ 1349 w 10000"/>
                <a:gd name="connsiteY132" fmla="*/ 1482 h 10730"/>
                <a:gd name="connsiteX133" fmla="*/ 1151 w 10000"/>
                <a:gd name="connsiteY133" fmla="*/ 1167 h 10730"/>
                <a:gd name="connsiteX134" fmla="*/ 1270 w 10000"/>
                <a:gd name="connsiteY134" fmla="*/ 1010 h 10730"/>
                <a:gd name="connsiteX135" fmla="*/ 1458 w 10000"/>
                <a:gd name="connsiteY135" fmla="*/ 672 h 10730"/>
                <a:gd name="connsiteX136" fmla="*/ 667 w 10000"/>
                <a:gd name="connsiteY136" fmla="*/ 499 h 10730"/>
                <a:gd name="connsiteX137" fmla="*/ 1006 w 10000"/>
                <a:gd name="connsiteY137" fmla="*/ 263 h 10730"/>
                <a:gd name="connsiteX138" fmla="*/ 1580 w 10000"/>
                <a:gd name="connsiteY138" fmla="*/ 60 h 10730"/>
                <a:gd name="connsiteX139" fmla="*/ 1970 w 10000"/>
                <a:gd name="connsiteY139" fmla="*/ 0 h 10730"/>
                <a:gd name="connsiteX140" fmla="*/ 2237 w 10000"/>
                <a:gd name="connsiteY140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463 w 10000"/>
                <a:gd name="connsiteY4" fmla="*/ 707 h 10730"/>
                <a:gd name="connsiteX5" fmla="*/ 2956 w 10000"/>
                <a:gd name="connsiteY5" fmla="*/ 1464 h 10730"/>
                <a:gd name="connsiteX6" fmla="*/ 3155 w 10000"/>
                <a:gd name="connsiteY6" fmla="*/ 1639 h 10730"/>
                <a:gd name="connsiteX7" fmla="*/ 3194 w 10000"/>
                <a:gd name="connsiteY7" fmla="*/ 1831 h 10730"/>
                <a:gd name="connsiteX8" fmla="*/ 2937 w 10000"/>
                <a:gd name="connsiteY8" fmla="*/ 1779 h 10730"/>
                <a:gd name="connsiteX9" fmla="*/ 3135 w 10000"/>
                <a:gd name="connsiteY9" fmla="*/ 2181 h 10730"/>
                <a:gd name="connsiteX10" fmla="*/ 3532 w 10000"/>
                <a:gd name="connsiteY10" fmla="*/ 2408 h 10730"/>
                <a:gd name="connsiteX11" fmla="*/ 4087 w 10000"/>
                <a:gd name="connsiteY11" fmla="*/ 2653 h 10730"/>
                <a:gd name="connsiteX12" fmla="*/ 3909 w 10000"/>
                <a:gd name="connsiteY12" fmla="*/ 2828 h 10730"/>
                <a:gd name="connsiteX13" fmla="*/ 3849 w 10000"/>
                <a:gd name="connsiteY13" fmla="*/ 3160 h 10730"/>
                <a:gd name="connsiteX14" fmla="*/ 4206 w 10000"/>
                <a:gd name="connsiteY14" fmla="*/ 3300 h 10730"/>
                <a:gd name="connsiteX15" fmla="*/ 4583 w 10000"/>
                <a:gd name="connsiteY15" fmla="*/ 3475 h 10730"/>
                <a:gd name="connsiteX16" fmla="*/ 5099 w 10000"/>
                <a:gd name="connsiteY16" fmla="*/ 3685 h 10730"/>
                <a:gd name="connsiteX17" fmla="*/ 5595 w 10000"/>
                <a:gd name="connsiteY17" fmla="*/ 3737 h 10730"/>
                <a:gd name="connsiteX18" fmla="*/ 5833 w 10000"/>
                <a:gd name="connsiteY18" fmla="*/ 3912 h 10730"/>
                <a:gd name="connsiteX19" fmla="*/ 6111 w 10000"/>
                <a:gd name="connsiteY19" fmla="*/ 3947 h 10730"/>
                <a:gd name="connsiteX20" fmla="*/ 6548 w 10000"/>
                <a:gd name="connsiteY20" fmla="*/ 4034 h 10730"/>
                <a:gd name="connsiteX21" fmla="*/ 6845 w 10000"/>
                <a:gd name="connsiteY21" fmla="*/ 4034 h 10730"/>
                <a:gd name="connsiteX22" fmla="*/ 6865 w 10000"/>
                <a:gd name="connsiteY22" fmla="*/ 3894 h 10730"/>
                <a:gd name="connsiteX23" fmla="*/ 6746 w 10000"/>
                <a:gd name="connsiteY23" fmla="*/ 3650 h 10730"/>
                <a:gd name="connsiteX24" fmla="*/ 6746 w 10000"/>
                <a:gd name="connsiteY24" fmla="*/ 3492 h 10730"/>
                <a:gd name="connsiteX25" fmla="*/ 6944 w 10000"/>
                <a:gd name="connsiteY25" fmla="*/ 3422 h 10730"/>
                <a:gd name="connsiteX26" fmla="*/ 7044 w 10000"/>
                <a:gd name="connsiteY26" fmla="*/ 3702 h 10730"/>
                <a:gd name="connsiteX27" fmla="*/ 7063 w 10000"/>
                <a:gd name="connsiteY27" fmla="*/ 3772 h 10730"/>
                <a:gd name="connsiteX28" fmla="*/ 7421 w 10000"/>
                <a:gd name="connsiteY28" fmla="*/ 3912 h 10730"/>
                <a:gd name="connsiteX29" fmla="*/ 7619 w 10000"/>
                <a:gd name="connsiteY29" fmla="*/ 3859 h 10730"/>
                <a:gd name="connsiteX30" fmla="*/ 7937 w 10000"/>
                <a:gd name="connsiteY30" fmla="*/ 3894 h 10730"/>
                <a:gd name="connsiteX31" fmla="*/ 8214 w 10000"/>
                <a:gd name="connsiteY31" fmla="*/ 3877 h 10730"/>
                <a:gd name="connsiteX32" fmla="*/ 8175 w 10000"/>
                <a:gd name="connsiteY32" fmla="*/ 3650 h 10730"/>
                <a:gd name="connsiteX33" fmla="*/ 8016 w 10000"/>
                <a:gd name="connsiteY33" fmla="*/ 3545 h 10730"/>
                <a:gd name="connsiteX34" fmla="*/ 8294 w 10000"/>
                <a:gd name="connsiteY34" fmla="*/ 3492 h 10730"/>
                <a:gd name="connsiteX35" fmla="*/ 8532 w 10000"/>
                <a:gd name="connsiteY35" fmla="*/ 3213 h 10730"/>
                <a:gd name="connsiteX36" fmla="*/ 8869 w 10000"/>
                <a:gd name="connsiteY36" fmla="*/ 2985 h 10730"/>
                <a:gd name="connsiteX37" fmla="*/ 9187 w 10000"/>
                <a:gd name="connsiteY37" fmla="*/ 3073 h 10730"/>
                <a:gd name="connsiteX38" fmla="*/ 9405 w 10000"/>
                <a:gd name="connsiteY38" fmla="*/ 2933 h 10730"/>
                <a:gd name="connsiteX39" fmla="*/ 9623 w 10000"/>
                <a:gd name="connsiteY39" fmla="*/ 3160 h 10730"/>
                <a:gd name="connsiteX40" fmla="*/ 9544 w 10000"/>
                <a:gd name="connsiteY40" fmla="*/ 3300 h 10730"/>
                <a:gd name="connsiteX41" fmla="*/ 9940 w 10000"/>
                <a:gd name="connsiteY41" fmla="*/ 3352 h 10730"/>
                <a:gd name="connsiteX42" fmla="*/ 10000 w 10000"/>
                <a:gd name="connsiteY42" fmla="*/ 3492 h 10730"/>
                <a:gd name="connsiteX43" fmla="*/ 9901 w 10000"/>
                <a:gd name="connsiteY43" fmla="*/ 3562 h 10730"/>
                <a:gd name="connsiteX44" fmla="*/ 10000 w 10000"/>
                <a:gd name="connsiteY44" fmla="*/ 3789 h 10730"/>
                <a:gd name="connsiteX45" fmla="*/ 9722 w 10000"/>
                <a:gd name="connsiteY45" fmla="*/ 3720 h 10730"/>
                <a:gd name="connsiteX46" fmla="*/ 9325 w 10000"/>
                <a:gd name="connsiteY46" fmla="*/ 3964 h 10730"/>
                <a:gd name="connsiteX47" fmla="*/ 9385 w 10000"/>
                <a:gd name="connsiteY47" fmla="*/ 4174 h 10730"/>
                <a:gd name="connsiteX48" fmla="*/ 9266 w 10000"/>
                <a:gd name="connsiteY48" fmla="*/ 4489 h 10730"/>
                <a:gd name="connsiteX49" fmla="*/ 9286 w 10000"/>
                <a:gd name="connsiteY49" fmla="*/ 4664 h 10730"/>
                <a:gd name="connsiteX50" fmla="*/ 9187 w 10000"/>
                <a:gd name="connsiteY50" fmla="*/ 4961 h 10730"/>
                <a:gd name="connsiteX51" fmla="*/ 8909 w 10000"/>
                <a:gd name="connsiteY51" fmla="*/ 4873 h 10730"/>
                <a:gd name="connsiteX52" fmla="*/ 8968 w 10000"/>
                <a:gd name="connsiteY52" fmla="*/ 5258 h 10730"/>
                <a:gd name="connsiteX53" fmla="*/ 8909 w 10000"/>
                <a:gd name="connsiteY53" fmla="*/ 5380 h 10730"/>
                <a:gd name="connsiteX54" fmla="*/ 8968 w 10000"/>
                <a:gd name="connsiteY54" fmla="*/ 5520 h 10730"/>
                <a:gd name="connsiteX55" fmla="*/ 8810 w 10000"/>
                <a:gd name="connsiteY55" fmla="*/ 5625 h 10730"/>
                <a:gd name="connsiteX56" fmla="*/ 8512 w 10000"/>
                <a:gd name="connsiteY56" fmla="*/ 5048 h 10730"/>
                <a:gd name="connsiteX57" fmla="*/ 8413 w 10000"/>
                <a:gd name="connsiteY57" fmla="*/ 5048 h 10730"/>
                <a:gd name="connsiteX58" fmla="*/ 8413 w 10000"/>
                <a:gd name="connsiteY58" fmla="*/ 5275 h 10730"/>
                <a:gd name="connsiteX59" fmla="*/ 8175 w 10000"/>
                <a:gd name="connsiteY59" fmla="*/ 5083 h 10730"/>
                <a:gd name="connsiteX60" fmla="*/ 8234 w 10000"/>
                <a:gd name="connsiteY60" fmla="*/ 4873 h 10730"/>
                <a:gd name="connsiteX61" fmla="*/ 8393 w 10000"/>
                <a:gd name="connsiteY61" fmla="*/ 4856 h 10730"/>
                <a:gd name="connsiteX62" fmla="*/ 8492 w 10000"/>
                <a:gd name="connsiteY62" fmla="*/ 4559 h 10730"/>
                <a:gd name="connsiteX63" fmla="*/ 8274 w 10000"/>
                <a:gd name="connsiteY63" fmla="*/ 4489 h 10730"/>
                <a:gd name="connsiteX64" fmla="*/ 7937 w 10000"/>
                <a:gd name="connsiteY64" fmla="*/ 4489 h 10730"/>
                <a:gd name="connsiteX65" fmla="*/ 7599 w 10000"/>
                <a:gd name="connsiteY65" fmla="*/ 4436 h 10730"/>
                <a:gd name="connsiteX66" fmla="*/ 7500 w 10000"/>
                <a:gd name="connsiteY66" fmla="*/ 4192 h 10730"/>
                <a:gd name="connsiteX67" fmla="*/ 7341 w 10000"/>
                <a:gd name="connsiteY67" fmla="*/ 4174 h 10730"/>
                <a:gd name="connsiteX68" fmla="*/ 7024 w 10000"/>
                <a:gd name="connsiteY68" fmla="*/ 4017 h 10730"/>
                <a:gd name="connsiteX69" fmla="*/ 6944 w 10000"/>
                <a:gd name="connsiteY69" fmla="*/ 4261 h 10730"/>
                <a:gd name="connsiteX70" fmla="*/ 7262 w 10000"/>
                <a:gd name="connsiteY70" fmla="*/ 4454 h 10730"/>
                <a:gd name="connsiteX71" fmla="*/ 7063 w 10000"/>
                <a:gd name="connsiteY71" fmla="*/ 4594 h 10730"/>
                <a:gd name="connsiteX72" fmla="*/ 7004 w 10000"/>
                <a:gd name="connsiteY72" fmla="*/ 4716 h 10730"/>
                <a:gd name="connsiteX73" fmla="*/ 7242 w 10000"/>
                <a:gd name="connsiteY73" fmla="*/ 4821 h 10730"/>
                <a:gd name="connsiteX74" fmla="*/ 7222 w 10000"/>
                <a:gd name="connsiteY74" fmla="*/ 5031 h 10730"/>
                <a:gd name="connsiteX75" fmla="*/ 7401 w 10000"/>
                <a:gd name="connsiteY75" fmla="*/ 5310 h 10730"/>
                <a:gd name="connsiteX76" fmla="*/ 7520 w 10000"/>
                <a:gd name="connsiteY76" fmla="*/ 5608 h 10730"/>
                <a:gd name="connsiteX77" fmla="*/ 7500 w 10000"/>
                <a:gd name="connsiteY77" fmla="*/ 5747 h 10730"/>
                <a:gd name="connsiteX78" fmla="*/ 7242 w 10000"/>
                <a:gd name="connsiteY78" fmla="*/ 5730 h 10730"/>
                <a:gd name="connsiteX79" fmla="*/ 6825 w 10000"/>
                <a:gd name="connsiteY79" fmla="*/ 5817 h 10730"/>
                <a:gd name="connsiteX80" fmla="*/ 6885 w 10000"/>
                <a:gd name="connsiteY80" fmla="*/ 6080 h 10730"/>
                <a:gd name="connsiteX81" fmla="*/ 6726 w 10000"/>
                <a:gd name="connsiteY81" fmla="*/ 6307 h 10730"/>
                <a:gd name="connsiteX82" fmla="*/ 6250 w 10000"/>
                <a:gd name="connsiteY82" fmla="*/ 6552 h 10730"/>
                <a:gd name="connsiteX83" fmla="*/ 5913 w 10000"/>
                <a:gd name="connsiteY83" fmla="*/ 6971 h 10730"/>
                <a:gd name="connsiteX84" fmla="*/ 5675 w 10000"/>
                <a:gd name="connsiteY84" fmla="*/ 7199 h 10730"/>
                <a:gd name="connsiteX85" fmla="*/ 5357 w 10000"/>
                <a:gd name="connsiteY85" fmla="*/ 7443 h 10730"/>
                <a:gd name="connsiteX86" fmla="*/ 5377 w 10000"/>
                <a:gd name="connsiteY86" fmla="*/ 7618 h 10730"/>
                <a:gd name="connsiteX87" fmla="*/ 5198 w 10000"/>
                <a:gd name="connsiteY87" fmla="*/ 7706 h 10730"/>
                <a:gd name="connsiteX88" fmla="*/ 4881 w 10000"/>
                <a:gd name="connsiteY88" fmla="*/ 7828 h 10730"/>
                <a:gd name="connsiteX89" fmla="*/ 4722 w 10000"/>
                <a:gd name="connsiteY89" fmla="*/ 7845 h 10730"/>
                <a:gd name="connsiteX90" fmla="*/ 4643 w 10000"/>
                <a:gd name="connsiteY90" fmla="*/ 8125 h 10730"/>
                <a:gd name="connsiteX91" fmla="*/ 4782 w 10000"/>
                <a:gd name="connsiteY91" fmla="*/ 8597 h 10730"/>
                <a:gd name="connsiteX92" fmla="*/ 4821 w 10000"/>
                <a:gd name="connsiteY92" fmla="*/ 8894 h 10730"/>
                <a:gd name="connsiteX93" fmla="*/ 4702 w 10000"/>
                <a:gd name="connsiteY93" fmla="*/ 9244 h 10730"/>
                <a:gd name="connsiteX94" fmla="*/ 4742 w 10000"/>
                <a:gd name="connsiteY94" fmla="*/ 9856 h 10730"/>
                <a:gd name="connsiteX95" fmla="*/ 4563 w 10000"/>
                <a:gd name="connsiteY95" fmla="*/ 9873 h 10730"/>
                <a:gd name="connsiteX96" fmla="*/ 4405 w 10000"/>
                <a:gd name="connsiteY96" fmla="*/ 10153 h 10730"/>
                <a:gd name="connsiteX97" fmla="*/ 4524 w 10000"/>
                <a:gd name="connsiteY97" fmla="*/ 10275 h 10730"/>
                <a:gd name="connsiteX98" fmla="*/ 4206 w 10000"/>
                <a:gd name="connsiteY98" fmla="*/ 10380 h 10730"/>
                <a:gd name="connsiteX99" fmla="*/ 4087 w 10000"/>
                <a:gd name="connsiteY99" fmla="*/ 10625 h 10730"/>
                <a:gd name="connsiteX100" fmla="*/ 3948 w 10000"/>
                <a:gd name="connsiteY100" fmla="*/ 10730 h 10730"/>
                <a:gd name="connsiteX101" fmla="*/ 3591 w 10000"/>
                <a:gd name="connsiteY101" fmla="*/ 10398 h 10730"/>
                <a:gd name="connsiteX102" fmla="*/ 3393 w 10000"/>
                <a:gd name="connsiteY102" fmla="*/ 9873 h 10730"/>
                <a:gd name="connsiteX103" fmla="*/ 3234 w 10000"/>
                <a:gd name="connsiteY103" fmla="*/ 9524 h 10730"/>
                <a:gd name="connsiteX104" fmla="*/ 3095 w 10000"/>
                <a:gd name="connsiteY104" fmla="*/ 9349 h 10730"/>
                <a:gd name="connsiteX105" fmla="*/ 2857 w 10000"/>
                <a:gd name="connsiteY105" fmla="*/ 8999 h 10730"/>
                <a:gd name="connsiteX106" fmla="*/ 2738 w 10000"/>
                <a:gd name="connsiteY106" fmla="*/ 8545 h 10730"/>
                <a:gd name="connsiteX107" fmla="*/ 2659 w 10000"/>
                <a:gd name="connsiteY107" fmla="*/ 8317 h 10730"/>
                <a:gd name="connsiteX108" fmla="*/ 2282 w 10000"/>
                <a:gd name="connsiteY108" fmla="*/ 7810 h 10730"/>
                <a:gd name="connsiteX109" fmla="*/ 2044 w 10000"/>
                <a:gd name="connsiteY109" fmla="*/ 7111 h 10730"/>
                <a:gd name="connsiteX110" fmla="*/ 1885 w 10000"/>
                <a:gd name="connsiteY110" fmla="*/ 6639 h 10730"/>
                <a:gd name="connsiteX111" fmla="*/ 1825 w 10000"/>
                <a:gd name="connsiteY111" fmla="*/ 6202 h 10730"/>
                <a:gd name="connsiteX112" fmla="*/ 1706 w 10000"/>
                <a:gd name="connsiteY112" fmla="*/ 5870 h 10730"/>
                <a:gd name="connsiteX113" fmla="*/ 1210 w 10000"/>
                <a:gd name="connsiteY113" fmla="*/ 6080 h 10730"/>
                <a:gd name="connsiteX114" fmla="*/ 952 w 10000"/>
                <a:gd name="connsiteY114" fmla="*/ 6045 h 10730"/>
                <a:gd name="connsiteX115" fmla="*/ 437 w 10000"/>
                <a:gd name="connsiteY115" fmla="*/ 5608 h 10730"/>
                <a:gd name="connsiteX116" fmla="*/ 575 w 10000"/>
                <a:gd name="connsiteY116" fmla="*/ 5468 h 10730"/>
                <a:gd name="connsiteX117" fmla="*/ 456 w 10000"/>
                <a:gd name="connsiteY117" fmla="*/ 5328 h 10730"/>
                <a:gd name="connsiteX118" fmla="*/ 0 w 10000"/>
                <a:gd name="connsiteY118" fmla="*/ 5013 h 10730"/>
                <a:gd name="connsiteX119" fmla="*/ 198 w 10000"/>
                <a:gd name="connsiteY119" fmla="*/ 4768 h 10730"/>
                <a:gd name="connsiteX120" fmla="*/ 972 w 10000"/>
                <a:gd name="connsiteY120" fmla="*/ 4768 h 10730"/>
                <a:gd name="connsiteX121" fmla="*/ 853 w 10000"/>
                <a:gd name="connsiteY121" fmla="*/ 4454 h 10730"/>
                <a:gd name="connsiteX122" fmla="*/ 615 w 10000"/>
                <a:gd name="connsiteY122" fmla="*/ 4279 h 10730"/>
                <a:gd name="connsiteX123" fmla="*/ 536 w 10000"/>
                <a:gd name="connsiteY123" fmla="*/ 3999 h 10730"/>
                <a:gd name="connsiteX124" fmla="*/ 258 w 10000"/>
                <a:gd name="connsiteY124" fmla="*/ 3842 h 10730"/>
                <a:gd name="connsiteX125" fmla="*/ 575 w 10000"/>
                <a:gd name="connsiteY125" fmla="*/ 3457 h 10730"/>
                <a:gd name="connsiteX126" fmla="*/ 992 w 10000"/>
                <a:gd name="connsiteY126" fmla="*/ 3492 h 10730"/>
                <a:gd name="connsiteX127" fmla="*/ 1290 w 10000"/>
                <a:gd name="connsiteY127" fmla="*/ 3108 h 10730"/>
                <a:gd name="connsiteX128" fmla="*/ 1429 w 10000"/>
                <a:gd name="connsiteY128" fmla="*/ 2740 h 10730"/>
                <a:gd name="connsiteX129" fmla="*/ 1687 w 10000"/>
                <a:gd name="connsiteY129" fmla="*/ 2373 h 10730"/>
                <a:gd name="connsiteX130" fmla="*/ 1607 w 10000"/>
                <a:gd name="connsiteY130" fmla="*/ 2111 h 10730"/>
                <a:gd name="connsiteX131" fmla="*/ 1865 w 10000"/>
                <a:gd name="connsiteY131" fmla="*/ 1901 h 10730"/>
                <a:gd name="connsiteX132" fmla="*/ 1528 w 10000"/>
                <a:gd name="connsiteY132" fmla="*/ 1727 h 10730"/>
                <a:gd name="connsiteX133" fmla="*/ 1349 w 10000"/>
                <a:gd name="connsiteY133" fmla="*/ 1482 h 10730"/>
                <a:gd name="connsiteX134" fmla="*/ 1151 w 10000"/>
                <a:gd name="connsiteY134" fmla="*/ 1167 h 10730"/>
                <a:gd name="connsiteX135" fmla="*/ 1270 w 10000"/>
                <a:gd name="connsiteY135" fmla="*/ 1010 h 10730"/>
                <a:gd name="connsiteX136" fmla="*/ 1458 w 10000"/>
                <a:gd name="connsiteY136" fmla="*/ 672 h 10730"/>
                <a:gd name="connsiteX137" fmla="*/ 667 w 10000"/>
                <a:gd name="connsiteY137" fmla="*/ 499 h 10730"/>
                <a:gd name="connsiteX138" fmla="*/ 1006 w 10000"/>
                <a:gd name="connsiteY138" fmla="*/ 263 h 10730"/>
                <a:gd name="connsiteX139" fmla="*/ 1580 w 10000"/>
                <a:gd name="connsiteY139" fmla="*/ 60 h 10730"/>
                <a:gd name="connsiteX140" fmla="*/ 1970 w 10000"/>
                <a:gd name="connsiteY140" fmla="*/ 0 h 10730"/>
                <a:gd name="connsiteX141" fmla="*/ 2237 w 10000"/>
                <a:gd name="connsiteY141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2956 w 10000"/>
                <a:gd name="connsiteY5" fmla="*/ 1464 h 10730"/>
                <a:gd name="connsiteX6" fmla="*/ 3155 w 10000"/>
                <a:gd name="connsiteY6" fmla="*/ 1639 h 10730"/>
                <a:gd name="connsiteX7" fmla="*/ 3194 w 10000"/>
                <a:gd name="connsiteY7" fmla="*/ 1831 h 10730"/>
                <a:gd name="connsiteX8" fmla="*/ 2937 w 10000"/>
                <a:gd name="connsiteY8" fmla="*/ 1779 h 10730"/>
                <a:gd name="connsiteX9" fmla="*/ 3135 w 10000"/>
                <a:gd name="connsiteY9" fmla="*/ 2181 h 10730"/>
                <a:gd name="connsiteX10" fmla="*/ 3532 w 10000"/>
                <a:gd name="connsiteY10" fmla="*/ 2408 h 10730"/>
                <a:gd name="connsiteX11" fmla="*/ 4087 w 10000"/>
                <a:gd name="connsiteY11" fmla="*/ 2653 h 10730"/>
                <a:gd name="connsiteX12" fmla="*/ 3909 w 10000"/>
                <a:gd name="connsiteY12" fmla="*/ 2828 h 10730"/>
                <a:gd name="connsiteX13" fmla="*/ 3849 w 10000"/>
                <a:gd name="connsiteY13" fmla="*/ 3160 h 10730"/>
                <a:gd name="connsiteX14" fmla="*/ 4206 w 10000"/>
                <a:gd name="connsiteY14" fmla="*/ 3300 h 10730"/>
                <a:gd name="connsiteX15" fmla="*/ 4583 w 10000"/>
                <a:gd name="connsiteY15" fmla="*/ 3475 h 10730"/>
                <a:gd name="connsiteX16" fmla="*/ 5099 w 10000"/>
                <a:gd name="connsiteY16" fmla="*/ 3685 h 10730"/>
                <a:gd name="connsiteX17" fmla="*/ 5595 w 10000"/>
                <a:gd name="connsiteY17" fmla="*/ 3737 h 10730"/>
                <a:gd name="connsiteX18" fmla="*/ 5833 w 10000"/>
                <a:gd name="connsiteY18" fmla="*/ 3912 h 10730"/>
                <a:gd name="connsiteX19" fmla="*/ 6111 w 10000"/>
                <a:gd name="connsiteY19" fmla="*/ 3947 h 10730"/>
                <a:gd name="connsiteX20" fmla="*/ 6548 w 10000"/>
                <a:gd name="connsiteY20" fmla="*/ 4034 h 10730"/>
                <a:gd name="connsiteX21" fmla="*/ 6845 w 10000"/>
                <a:gd name="connsiteY21" fmla="*/ 4034 h 10730"/>
                <a:gd name="connsiteX22" fmla="*/ 6865 w 10000"/>
                <a:gd name="connsiteY22" fmla="*/ 3894 h 10730"/>
                <a:gd name="connsiteX23" fmla="*/ 6746 w 10000"/>
                <a:gd name="connsiteY23" fmla="*/ 3650 h 10730"/>
                <a:gd name="connsiteX24" fmla="*/ 6746 w 10000"/>
                <a:gd name="connsiteY24" fmla="*/ 3492 h 10730"/>
                <a:gd name="connsiteX25" fmla="*/ 6944 w 10000"/>
                <a:gd name="connsiteY25" fmla="*/ 3422 h 10730"/>
                <a:gd name="connsiteX26" fmla="*/ 7044 w 10000"/>
                <a:gd name="connsiteY26" fmla="*/ 3702 h 10730"/>
                <a:gd name="connsiteX27" fmla="*/ 7063 w 10000"/>
                <a:gd name="connsiteY27" fmla="*/ 3772 h 10730"/>
                <a:gd name="connsiteX28" fmla="*/ 7421 w 10000"/>
                <a:gd name="connsiteY28" fmla="*/ 3912 h 10730"/>
                <a:gd name="connsiteX29" fmla="*/ 7619 w 10000"/>
                <a:gd name="connsiteY29" fmla="*/ 3859 h 10730"/>
                <a:gd name="connsiteX30" fmla="*/ 7937 w 10000"/>
                <a:gd name="connsiteY30" fmla="*/ 3894 h 10730"/>
                <a:gd name="connsiteX31" fmla="*/ 8214 w 10000"/>
                <a:gd name="connsiteY31" fmla="*/ 3877 h 10730"/>
                <a:gd name="connsiteX32" fmla="*/ 8175 w 10000"/>
                <a:gd name="connsiteY32" fmla="*/ 3650 h 10730"/>
                <a:gd name="connsiteX33" fmla="*/ 8016 w 10000"/>
                <a:gd name="connsiteY33" fmla="*/ 3545 h 10730"/>
                <a:gd name="connsiteX34" fmla="*/ 8294 w 10000"/>
                <a:gd name="connsiteY34" fmla="*/ 3492 h 10730"/>
                <a:gd name="connsiteX35" fmla="*/ 8532 w 10000"/>
                <a:gd name="connsiteY35" fmla="*/ 3213 h 10730"/>
                <a:gd name="connsiteX36" fmla="*/ 8869 w 10000"/>
                <a:gd name="connsiteY36" fmla="*/ 2985 h 10730"/>
                <a:gd name="connsiteX37" fmla="*/ 9187 w 10000"/>
                <a:gd name="connsiteY37" fmla="*/ 3073 h 10730"/>
                <a:gd name="connsiteX38" fmla="*/ 9405 w 10000"/>
                <a:gd name="connsiteY38" fmla="*/ 2933 h 10730"/>
                <a:gd name="connsiteX39" fmla="*/ 9623 w 10000"/>
                <a:gd name="connsiteY39" fmla="*/ 3160 h 10730"/>
                <a:gd name="connsiteX40" fmla="*/ 9544 w 10000"/>
                <a:gd name="connsiteY40" fmla="*/ 3300 h 10730"/>
                <a:gd name="connsiteX41" fmla="*/ 9940 w 10000"/>
                <a:gd name="connsiteY41" fmla="*/ 3352 h 10730"/>
                <a:gd name="connsiteX42" fmla="*/ 10000 w 10000"/>
                <a:gd name="connsiteY42" fmla="*/ 3492 h 10730"/>
                <a:gd name="connsiteX43" fmla="*/ 9901 w 10000"/>
                <a:gd name="connsiteY43" fmla="*/ 3562 h 10730"/>
                <a:gd name="connsiteX44" fmla="*/ 10000 w 10000"/>
                <a:gd name="connsiteY44" fmla="*/ 3789 h 10730"/>
                <a:gd name="connsiteX45" fmla="*/ 9722 w 10000"/>
                <a:gd name="connsiteY45" fmla="*/ 3720 h 10730"/>
                <a:gd name="connsiteX46" fmla="*/ 9325 w 10000"/>
                <a:gd name="connsiteY46" fmla="*/ 3964 h 10730"/>
                <a:gd name="connsiteX47" fmla="*/ 9385 w 10000"/>
                <a:gd name="connsiteY47" fmla="*/ 4174 h 10730"/>
                <a:gd name="connsiteX48" fmla="*/ 9266 w 10000"/>
                <a:gd name="connsiteY48" fmla="*/ 4489 h 10730"/>
                <a:gd name="connsiteX49" fmla="*/ 9286 w 10000"/>
                <a:gd name="connsiteY49" fmla="*/ 4664 h 10730"/>
                <a:gd name="connsiteX50" fmla="*/ 9187 w 10000"/>
                <a:gd name="connsiteY50" fmla="*/ 4961 h 10730"/>
                <a:gd name="connsiteX51" fmla="*/ 8909 w 10000"/>
                <a:gd name="connsiteY51" fmla="*/ 4873 h 10730"/>
                <a:gd name="connsiteX52" fmla="*/ 8968 w 10000"/>
                <a:gd name="connsiteY52" fmla="*/ 5258 h 10730"/>
                <a:gd name="connsiteX53" fmla="*/ 8909 w 10000"/>
                <a:gd name="connsiteY53" fmla="*/ 5380 h 10730"/>
                <a:gd name="connsiteX54" fmla="*/ 8968 w 10000"/>
                <a:gd name="connsiteY54" fmla="*/ 5520 h 10730"/>
                <a:gd name="connsiteX55" fmla="*/ 8810 w 10000"/>
                <a:gd name="connsiteY55" fmla="*/ 5625 h 10730"/>
                <a:gd name="connsiteX56" fmla="*/ 8512 w 10000"/>
                <a:gd name="connsiteY56" fmla="*/ 5048 h 10730"/>
                <a:gd name="connsiteX57" fmla="*/ 8413 w 10000"/>
                <a:gd name="connsiteY57" fmla="*/ 5048 h 10730"/>
                <a:gd name="connsiteX58" fmla="*/ 8413 w 10000"/>
                <a:gd name="connsiteY58" fmla="*/ 5275 h 10730"/>
                <a:gd name="connsiteX59" fmla="*/ 8175 w 10000"/>
                <a:gd name="connsiteY59" fmla="*/ 5083 h 10730"/>
                <a:gd name="connsiteX60" fmla="*/ 8234 w 10000"/>
                <a:gd name="connsiteY60" fmla="*/ 4873 h 10730"/>
                <a:gd name="connsiteX61" fmla="*/ 8393 w 10000"/>
                <a:gd name="connsiteY61" fmla="*/ 4856 h 10730"/>
                <a:gd name="connsiteX62" fmla="*/ 8492 w 10000"/>
                <a:gd name="connsiteY62" fmla="*/ 4559 h 10730"/>
                <a:gd name="connsiteX63" fmla="*/ 8274 w 10000"/>
                <a:gd name="connsiteY63" fmla="*/ 4489 h 10730"/>
                <a:gd name="connsiteX64" fmla="*/ 7937 w 10000"/>
                <a:gd name="connsiteY64" fmla="*/ 4489 h 10730"/>
                <a:gd name="connsiteX65" fmla="*/ 7599 w 10000"/>
                <a:gd name="connsiteY65" fmla="*/ 4436 h 10730"/>
                <a:gd name="connsiteX66" fmla="*/ 7500 w 10000"/>
                <a:gd name="connsiteY66" fmla="*/ 4192 h 10730"/>
                <a:gd name="connsiteX67" fmla="*/ 7341 w 10000"/>
                <a:gd name="connsiteY67" fmla="*/ 4174 h 10730"/>
                <a:gd name="connsiteX68" fmla="*/ 7024 w 10000"/>
                <a:gd name="connsiteY68" fmla="*/ 4017 h 10730"/>
                <a:gd name="connsiteX69" fmla="*/ 6944 w 10000"/>
                <a:gd name="connsiteY69" fmla="*/ 4261 h 10730"/>
                <a:gd name="connsiteX70" fmla="*/ 7262 w 10000"/>
                <a:gd name="connsiteY70" fmla="*/ 4454 h 10730"/>
                <a:gd name="connsiteX71" fmla="*/ 7063 w 10000"/>
                <a:gd name="connsiteY71" fmla="*/ 4594 h 10730"/>
                <a:gd name="connsiteX72" fmla="*/ 7004 w 10000"/>
                <a:gd name="connsiteY72" fmla="*/ 4716 h 10730"/>
                <a:gd name="connsiteX73" fmla="*/ 7242 w 10000"/>
                <a:gd name="connsiteY73" fmla="*/ 4821 h 10730"/>
                <a:gd name="connsiteX74" fmla="*/ 7222 w 10000"/>
                <a:gd name="connsiteY74" fmla="*/ 5031 h 10730"/>
                <a:gd name="connsiteX75" fmla="*/ 7401 w 10000"/>
                <a:gd name="connsiteY75" fmla="*/ 5310 h 10730"/>
                <a:gd name="connsiteX76" fmla="*/ 7520 w 10000"/>
                <a:gd name="connsiteY76" fmla="*/ 5608 h 10730"/>
                <a:gd name="connsiteX77" fmla="*/ 7500 w 10000"/>
                <a:gd name="connsiteY77" fmla="*/ 5747 h 10730"/>
                <a:gd name="connsiteX78" fmla="*/ 7242 w 10000"/>
                <a:gd name="connsiteY78" fmla="*/ 5730 h 10730"/>
                <a:gd name="connsiteX79" fmla="*/ 6825 w 10000"/>
                <a:gd name="connsiteY79" fmla="*/ 5817 h 10730"/>
                <a:gd name="connsiteX80" fmla="*/ 6885 w 10000"/>
                <a:gd name="connsiteY80" fmla="*/ 6080 h 10730"/>
                <a:gd name="connsiteX81" fmla="*/ 6726 w 10000"/>
                <a:gd name="connsiteY81" fmla="*/ 6307 h 10730"/>
                <a:gd name="connsiteX82" fmla="*/ 6250 w 10000"/>
                <a:gd name="connsiteY82" fmla="*/ 6552 h 10730"/>
                <a:gd name="connsiteX83" fmla="*/ 5913 w 10000"/>
                <a:gd name="connsiteY83" fmla="*/ 6971 h 10730"/>
                <a:gd name="connsiteX84" fmla="*/ 5675 w 10000"/>
                <a:gd name="connsiteY84" fmla="*/ 7199 h 10730"/>
                <a:gd name="connsiteX85" fmla="*/ 5357 w 10000"/>
                <a:gd name="connsiteY85" fmla="*/ 7443 h 10730"/>
                <a:gd name="connsiteX86" fmla="*/ 5377 w 10000"/>
                <a:gd name="connsiteY86" fmla="*/ 7618 h 10730"/>
                <a:gd name="connsiteX87" fmla="*/ 5198 w 10000"/>
                <a:gd name="connsiteY87" fmla="*/ 7706 h 10730"/>
                <a:gd name="connsiteX88" fmla="*/ 4881 w 10000"/>
                <a:gd name="connsiteY88" fmla="*/ 7828 h 10730"/>
                <a:gd name="connsiteX89" fmla="*/ 4722 w 10000"/>
                <a:gd name="connsiteY89" fmla="*/ 7845 h 10730"/>
                <a:gd name="connsiteX90" fmla="*/ 4643 w 10000"/>
                <a:gd name="connsiteY90" fmla="*/ 8125 h 10730"/>
                <a:gd name="connsiteX91" fmla="*/ 4782 w 10000"/>
                <a:gd name="connsiteY91" fmla="*/ 8597 h 10730"/>
                <a:gd name="connsiteX92" fmla="*/ 4821 w 10000"/>
                <a:gd name="connsiteY92" fmla="*/ 8894 h 10730"/>
                <a:gd name="connsiteX93" fmla="*/ 4702 w 10000"/>
                <a:gd name="connsiteY93" fmla="*/ 9244 h 10730"/>
                <a:gd name="connsiteX94" fmla="*/ 4742 w 10000"/>
                <a:gd name="connsiteY94" fmla="*/ 9856 h 10730"/>
                <a:gd name="connsiteX95" fmla="*/ 4563 w 10000"/>
                <a:gd name="connsiteY95" fmla="*/ 9873 h 10730"/>
                <a:gd name="connsiteX96" fmla="*/ 4405 w 10000"/>
                <a:gd name="connsiteY96" fmla="*/ 10153 h 10730"/>
                <a:gd name="connsiteX97" fmla="*/ 4524 w 10000"/>
                <a:gd name="connsiteY97" fmla="*/ 10275 h 10730"/>
                <a:gd name="connsiteX98" fmla="*/ 4206 w 10000"/>
                <a:gd name="connsiteY98" fmla="*/ 10380 h 10730"/>
                <a:gd name="connsiteX99" fmla="*/ 4087 w 10000"/>
                <a:gd name="connsiteY99" fmla="*/ 10625 h 10730"/>
                <a:gd name="connsiteX100" fmla="*/ 3948 w 10000"/>
                <a:gd name="connsiteY100" fmla="*/ 10730 h 10730"/>
                <a:gd name="connsiteX101" fmla="*/ 3591 w 10000"/>
                <a:gd name="connsiteY101" fmla="*/ 10398 h 10730"/>
                <a:gd name="connsiteX102" fmla="*/ 3393 w 10000"/>
                <a:gd name="connsiteY102" fmla="*/ 9873 h 10730"/>
                <a:gd name="connsiteX103" fmla="*/ 3234 w 10000"/>
                <a:gd name="connsiteY103" fmla="*/ 9524 h 10730"/>
                <a:gd name="connsiteX104" fmla="*/ 3095 w 10000"/>
                <a:gd name="connsiteY104" fmla="*/ 9349 h 10730"/>
                <a:gd name="connsiteX105" fmla="*/ 2857 w 10000"/>
                <a:gd name="connsiteY105" fmla="*/ 8999 h 10730"/>
                <a:gd name="connsiteX106" fmla="*/ 2738 w 10000"/>
                <a:gd name="connsiteY106" fmla="*/ 8545 h 10730"/>
                <a:gd name="connsiteX107" fmla="*/ 2659 w 10000"/>
                <a:gd name="connsiteY107" fmla="*/ 8317 h 10730"/>
                <a:gd name="connsiteX108" fmla="*/ 2282 w 10000"/>
                <a:gd name="connsiteY108" fmla="*/ 7810 h 10730"/>
                <a:gd name="connsiteX109" fmla="*/ 2044 w 10000"/>
                <a:gd name="connsiteY109" fmla="*/ 7111 h 10730"/>
                <a:gd name="connsiteX110" fmla="*/ 1885 w 10000"/>
                <a:gd name="connsiteY110" fmla="*/ 6639 h 10730"/>
                <a:gd name="connsiteX111" fmla="*/ 1825 w 10000"/>
                <a:gd name="connsiteY111" fmla="*/ 6202 h 10730"/>
                <a:gd name="connsiteX112" fmla="*/ 1706 w 10000"/>
                <a:gd name="connsiteY112" fmla="*/ 5870 h 10730"/>
                <a:gd name="connsiteX113" fmla="*/ 1210 w 10000"/>
                <a:gd name="connsiteY113" fmla="*/ 6080 h 10730"/>
                <a:gd name="connsiteX114" fmla="*/ 952 w 10000"/>
                <a:gd name="connsiteY114" fmla="*/ 6045 h 10730"/>
                <a:gd name="connsiteX115" fmla="*/ 437 w 10000"/>
                <a:gd name="connsiteY115" fmla="*/ 5608 h 10730"/>
                <a:gd name="connsiteX116" fmla="*/ 575 w 10000"/>
                <a:gd name="connsiteY116" fmla="*/ 5468 h 10730"/>
                <a:gd name="connsiteX117" fmla="*/ 456 w 10000"/>
                <a:gd name="connsiteY117" fmla="*/ 5328 h 10730"/>
                <a:gd name="connsiteX118" fmla="*/ 0 w 10000"/>
                <a:gd name="connsiteY118" fmla="*/ 5013 h 10730"/>
                <a:gd name="connsiteX119" fmla="*/ 198 w 10000"/>
                <a:gd name="connsiteY119" fmla="*/ 4768 h 10730"/>
                <a:gd name="connsiteX120" fmla="*/ 972 w 10000"/>
                <a:gd name="connsiteY120" fmla="*/ 4768 h 10730"/>
                <a:gd name="connsiteX121" fmla="*/ 853 w 10000"/>
                <a:gd name="connsiteY121" fmla="*/ 4454 h 10730"/>
                <a:gd name="connsiteX122" fmla="*/ 615 w 10000"/>
                <a:gd name="connsiteY122" fmla="*/ 4279 h 10730"/>
                <a:gd name="connsiteX123" fmla="*/ 536 w 10000"/>
                <a:gd name="connsiteY123" fmla="*/ 3999 h 10730"/>
                <a:gd name="connsiteX124" fmla="*/ 258 w 10000"/>
                <a:gd name="connsiteY124" fmla="*/ 3842 h 10730"/>
                <a:gd name="connsiteX125" fmla="*/ 575 w 10000"/>
                <a:gd name="connsiteY125" fmla="*/ 3457 h 10730"/>
                <a:gd name="connsiteX126" fmla="*/ 992 w 10000"/>
                <a:gd name="connsiteY126" fmla="*/ 3492 h 10730"/>
                <a:gd name="connsiteX127" fmla="*/ 1290 w 10000"/>
                <a:gd name="connsiteY127" fmla="*/ 3108 h 10730"/>
                <a:gd name="connsiteX128" fmla="*/ 1429 w 10000"/>
                <a:gd name="connsiteY128" fmla="*/ 2740 h 10730"/>
                <a:gd name="connsiteX129" fmla="*/ 1687 w 10000"/>
                <a:gd name="connsiteY129" fmla="*/ 2373 h 10730"/>
                <a:gd name="connsiteX130" fmla="*/ 1607 w 10000"/>
                <a:gd name="connsiteY130" fmla="*/ 2111 h 10730"/>
                <a:gd name="connsiteX131" fmla="*/ 1865 w 10000"/>
                <a:gd name="connsiteY131" fmla="*/ 1901 h 10730"/>
                <a:gd name="connsiteX132" fmla="*/ 1528 w 10000"/>
                <a:gd name="connsiteY132" fmla="*/ 1727 h 10730"/>
                <a:gd name="connsiteX133" fmla="*/ 1349 w 10000"/>
                <a:gd name="connsiteY133" fmla="*/ 1482 h 10730"/>
                <a:gd name="connsiteX134" fmla="*/ 1151 w 10000"/>
                <a:gd name="connsiteY134" fmla="*/ 1167 h 10730"/>
                <a:gd name="connsiteX135" fmla="*/ 1270 w 10000"/>
                <a:gd name="connsiteY135" fmla="*/ 1010 h 10730"/>
                <a:gd name="connsiteX136" fmla="*/ 1458 w 10000"/>
                <a:gd name="connsiteY136" fmla="*/ 672 h 10730"/>
                <a:gd name="connsiteX137" fmla="*/ 667 w 10000"/>
                <a:gd name="connsiteY137" fmla="*/ 499 h 10730"/>
                <a:gd name="connsiteX138" fmla="*/ 1006 w 10000"/>
                <a:gd name="connsiteY138" fmla="*/ 263 h 10730"/>
                <a:gd name="connsiteX139" fmla="*/ 1580 w 10000"/>
                <a:gd name="connsiteY139" fmla="*/ 60 h 10730"/>
                <a:gd name="connsiteX140" fmla="*/ 1970 w 10000"/>
                <a:gd name="connsiteY140" fmla="*/ 0 h 10730"/>
                <a:gd name="connsiteX141" fmla="*/ 2237 w 10000"/>
                <a:gd name="connsiteY141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155 w 10000"/>
                <a:gd name="connsiteY6" fmla="*/ 1639 h 10730"/>
                <a:gd name="connsiteX7" fmla="*/ 3194 w 10000"/>
                <a:gd name="connsiteY7" fmla="*/ 1831 h 10730"/>
                <a:gd name="connsiteX8" fmla="*/ 2937 w 10000"/>
                <a:gd name="connsiteY8" fmla="*/ 1779 h 10730"/>
                <a:gd name="connsiteX9" fmla="*/ 3135 w 10000"/>
                <a:gd name="connsiteY9" fmla="*/ 2181 h 10730"/>
                <a:gd name="connsiteX10" fmla="*/ 3532 w 10000"/>
                <a:gd name="connsiteY10" fmla="*/ 2408 h 10730"/>
                <a:gd name="connsiteX11" fmla="*/ 4087 w 10000"/>
                <a:gd name="connsiteY11" fmla="*/ 2653 h 10730"/>
                <a:gd name="connsiteX12" fmla="*/ 3909 w 10000"/>
                <a:gd name="connsiteY12" fmla="*/ 2828 h 10730"/>
                <a:gd name="connsiteX13" fmla="*/ 3849 w 10000"/>
                <a:gd name="connsiteY13" fmla="*/ 3160 h 10730"/>
                <a:gd name="connsiteX14" fmla="*/ 4206 w 10000"/>
                <a:gd name="connsiteY14" fmla="*/ 3300 h 10730"/>
                <a:gd name="connsiteX15" fmla="*/ 4583 w 10000"/>
                <a:gd name="connsiteY15" fmla="*/ 3475 h 10730"/>
                <a:gd name="connsiteX16" fmla="*/ 5099 w 10000"/>
                <a:gd name="connsiteY16" fmla="*/ 3685 h 10730"/>
                <a:gd name="connsiteX17" fmla="*/ 5595 w 10000"/>
                <a:gd name="connsiteY17" fmla="*/ 3737 h 10730"/>
                <a:gd name="connsiteX18" fmla="*/ 5833 w 10000"/>
                <a:gd name="connsiteY18" fmla="*/ 3912 h 10730"/>
                <a:gd name="connsiteX19" fmla="*/ 6111 w 10000"/>
                <a:gd name="connsiteY19" fmla="*/ 3947 h 10730"/>
                <a:gd name="connsiteX20" fmla="*/ 6548 w 10000"/>
                <a:gd name="connsiteY20" fmla="*/ 4034 h 10730"/>
                <a:gd name="connsiteX21" fmla="*/ 6845 w 10000"/>
                <a:gd name="connsiteY21" fmla="*/ 4034 h 10730"/>
                <a:gd name="connsiteX22" fmla="*/ 6865 w 10000"/>
                <a:gd name="connsiteY22" fmla="*/ 3894 h 10730"/>
                <a:gd name="connsiteX23" fmla="*/ 6746 w 10000"/>
                <a:gd name="connsiteY23" fmla="*/ 3650 h 10730"/>
                <a:gd name="connsiteX24" fmla="*/ 6746 w 10000"/>
                <a:gd name="connsiteY24" fmla="*/ 3492 h 10730"/>
                <a:gd name="connsiteX25" fmla="*/ 6944 w 10000"/>
                <a:gd name="connsiteY25" fmla="*/ 3422 h 10730"/>
                <a:gd name="connsiteX26" fmla="*/ 7044 w 10000"/>
                <a:gd name="connsiteY26" fmla="*/ 3702 h 10730"/>
                <a:gd name="connsiteX27" fmla="*/ 7063 w 10000"/>
                <a:gd name="connsiteY27" fmla="*/ 3772 h 10730"/>
                <a:gd name="connsiteX28" fmla="*/ 7421 w 10000"/>
                <a:gd name="connsiteY28" fmla="*/ 3912 h 10730"/>
                <a:gd name="connsiteX29" fmla="*/ 7619 w 10000"/>
                <a:gd name="connsiteY29" fmla="*/ 3859 h 10730"/>
                <a:gd name="connsiteX30" fmla="*/ 7937 w 10000"/>
                <a:gd name="connsiteY30" fmla="*/ 3894 h 10730"/>
                <a:gd name="connsiteX31" fmla="*/ 8214 w 10000"/>
                <a:gd name="connsiteY31" fmla="*/ 3877 h 10730"/>
                <a:gd name="connsiteX32" fmla="*/ 8175 w 10000"/>
                <a:gd name="connsiteY32" fmla="*/ 3650 h 10730"/>
                <a:gd name="connsiteX33" fmla="*/ 8016 w 10000"/>
                <a:gd name="connsiteY33" fmla="*/ 3545 h 10730"/>
                <a:gd name="connsiteX34" fmla="*/ 8294 w 10000"/>
                <a:gd name="connsiteY34" fmla="*/ 3492 h 10730"/>
                <a:gd name="connsiteX35" fmla="*/ 8532 w 10000"/>
                <a:gd name="connsiteY35" fmla="*/ 3213 h 10730"/>
                <a:gd name="connsiteX36" fmla="*/ 8869 w 10000"/>
                <a:gd name="connsiteY36" fmla="*/ 2985 h 10730"/>
                <a:gd name="connsiteX37" fmla="*/ 9187 w 10000"/>
                <a:gd name="connsiteY37" fmla="*/ 3073 h 10730"/>
                <a:gd name="connsiteX38" fmla="*/ 9405 w 10000"/>
                <a:gd name="connsiteY38" fmla="*/ 2933 h 10730"/>
                <a:gd name="connsiteX39" fmla="*/ 9623 w 10000"/>
                <a:gd name="connsiteY39" fmla="*/ 3160 h 10730"/>
                <a:gd name="connsiteX40" fmla="*/ 9544 w 10000"/>
                <a:gd name="connsiteY40" fmla="*/ 3300 h 10730"/>
                <a:gd name="connsiteX41" fmla="*/ 9940 w 10000"/>
                <a:gd name="connsiteY41" fmla="*/ 3352 h 10730"/>
                <a:gd name="connsiteX42" fmla="*/ 10000 w 10000"/>
                <a:gd name="connsiteY42" fmla="*/ 3492 h 10730"/>
                <a:gd name="connsiteX43" fmla="*/ 9901 w 10000"/>
                <a:gd name="connsiteY43" fmla="*/ 3562 h 10730"/>
                <a:gd name="connsiteX44" fmla="*/ 10000 w 10000"/>
                <a:gd name="connsiteY44" fmla="*/ 3789 h 10730"/>
                <a:gd name="connsiteX45" fmla="*/ 9722 w 10000"/>
                <a:gd name="connsiteY45" fmla="*/ 3720 h 10730"/>
                <a:gd name="connsiteX46" fmla="*/ 9325 w 10000"/>
                <a:gd name="connsiteY46" fmla="*/ 3964 h 10730"/>
                <a:gd name="connsiteX47" fmla="*/ 9385 w 10000"/>
                <a:gd name="connsiteY47" fmla="*/ 4174 h 10730"/>
                <a:gd name="connsiteX48" fmla="*/ 9266 w 10000"/>
                <a:gd name="connsiteY48" fmla="*/ 4489 h 10730"/>
                <a:gd name="connsiteX49" fmla="*/ 9286 w 10000"/>
                <a:gd name="connsiteY49" fmla="*/ 4664 h 10730"/>
                <a:gd name="connsiteX50" fmla="*/ 9187 w 10000"/>
                <a:gd name="connsiteY50" fmla="*/ 4961 h 10730"/>
                <a:gd name="connsiteX51" fmla="*/ 8909 w 10000"/>
                <a:gd name="connsiteY51" fmla="*/ 4873 h 10730"/>
                <a:gd name="connsiteX52" fmla="*/ 8968 w 10000"/>
                <a:gd name="connsiteY52" fmla="*/ 5258 h 10730"/>
                <a:gd name="connsiteX53" fmla="*/ 8909 w 10000"/>
                <a:gd name="connsiteY53" fmla="*/ 5380 h 10730"/>
                <a:gd name="connsiteX54" fmla="*/ 8968 w 10000"/>
                <a:gd name="connsiteY54" fmla="*/ 5520 h 10730"/>
                <a:gd name="connsiteX55" fmla="*/ 8810 w 10000"/>
                <a:gd name="connsiteY55" fmla="*/ 5625 h 10730"/>
                <a:gd name="connsiteX56" fmla="*/ 8512 w 10000"/>
                <a:gd name="connsiteY56" fmla="*/ 5048 h 10730"/>
                <a:gd name="connsiteX57" fmla="*/ 8413 w 10000"/>
                <a:gd name="connsiteY57" fmla="*/ 5048 h 10730"/>
                <a:gd name="connsiteX58" fmla="*/ 8413 w 10000"/>
                <a:gd name="connsiteY58" fmla="*/ 5275 h 10730"/>
                <a:gd name="connsiteX59" fmla="*/ 8175 w 10000"/>
                <a:gd name="connsiteY59" fmla="*/ 5083 h 10730"/>
                <a:gd name="connsiteX60" fmla="*/ 8234 w 10000"/>
                <a:gd name="connsiteY60" fmla="*/ 4873 h 10730"/>
                <a:gd name="connsiteX61" fmla="*/ 8393 w 10000"/>
                <a:gd name="connsiteY61" fmla="*/ 4856 h 10730"/>
                <a:gd name="connsiteX62" fmla="*/ 8492 w 10000"/>
                <a:gd name="connsiteY62" fmla="*/ 4559 h 10730"/>
                <a:gd name="connsiteX63" fmla="*/ 8274 w 10000"/>
                <a:gd name="connsiteY63" fmla="*/ 4489 h 10730"/>
                <a:gd name="connsiteX64" fmla="*/ 7937 w 10000"/>
                <a:gd name="connsiteY64" fmla="*/ 4489 h 10730"/>
                <a:gd name="connsiteX65" fmla="*/ 7599 w 10000"/>
                <a:gd name="connsiteY65" fmla="*/ 4436 h 10730"/>
                <a:gd name="connsiteX66" fmla="*/ 7500 w 10000"/>
                <a:gd name="connsiteY66" fmla="*/ 4192 h 10730"/>
                <a:gd name="connsiteX67" fmla="*/ 7341 w 10000"/>
                <a:gd name="connsiteY67" fmla="*/ 4174 h 10730"/>
                <a:gd name="connsiteX68" fmla="*/ 7024 w 10000"/>
                <a:gd name="connsiteY68" fmla="*/ 4017 h 10730"/>
                <a:gd name="connsiteX69" fmla="*/ 6944 w 10000"/>
                <a:gd name="connsiteY69" fmla="*/ 4261 h 10730"/>
                <a:gd name="connsiteX70" fmla="*/ 7262 w 10000"/>
                <a:gd name="connsiteY70" fmla="*/ 4454 h 10730"/>
                <a:gd name="connsiteX71" fmla="*/ 7063 w 10000"/>
                <a:gd name="connsiteY71" fmla="*/ 4594 h 10730"/>
                <a:gd name="connsiteX72" fmla="*/ 7004 w 10000"/>
                <a:gd name="connsiteY72" fmla="*/ 4716 h 10730"/>
                <a:gd name="connsiteX73" fmla="*/ 7242 w 10000"/>
                <a:gd name="connsiteY73" fmla="*/ 4821 h 10730"/>
                <a:gd name="connsiteX74" fmla="*/ 7222 w 10000"/>
                <a:gd name="connsiteY74" fmla="*/ 5031 h 10730"/>
                <a:gd name="connsiteX75" fmla="*/ 7401 w 10000"/>
                <a:gd name="connsiteY75" fmla="*/ 5310 h 10730"/>
                <a:gd name="connsiteX76" fmla="*/ 7520 w 10000"/>
                <a:gd name="connsiteY76" fmla="*/ 5608 h 10730"/>
                <a:gd name="connsiteX77" fmla="*/ 7500 w 10000"/>
                <a:gd name="connsiteY77" fmla="*/ 5747 h 10730"/>
                <a:gd name="connsiteX78" fmla="*/ 7242 w 10000"/>
                <a:gd name="connsiteY78" fmla="*/ 5730 h 10730"/>
                <a:gd name="connsiteX79" fmla="*/ 6825 w 10000"/>
                <a:gd name="connsiteY79" fmla="*/ 5817 h 10730"/>
                <a:gd name="connsiteX80" fmla="*/ 6885 w 10000"/>
                <a:gd name="connsiteY80" fmla="*/ 6080 h 10730"/>
                <a:gd name="connsiteX81" fmla="*/ 6726 w 10000"/>
                <a:gd name="connsiteY81" fmla="*/ 6307 h 10730"/>
                <a:gd name="connsiteX82" fmla="*/ 6250 w 10000"/>
                <a:gd name="connsiteY82" fmla="*/ 6552 h 10730"/>
                <a:gd name="connsiteX83" fmla="*/ 5913 w 10000"/>
                <a:gd name="connsiteY83" fmla="*/ 6971 h 10730"/>
                <a:gd name="connsiteX84" fmla="*/ 5675 w 10000"/>
                <a:gd name="connsiteY84" fmla="*/ 7199 h 10730"/>
                <a:gd name="connsiteX85" fmla="*/ 5357 w 10000"/>
                <a:gd name="connsiteY85" fmla="*/ 7443 h 10730"/>
                <a:gd name="connsiteX86" fmla="*/ 5377 w 10000"/>
                <a:gd name="connsiteY86" fmla="*/ 7618 h 10730"/>
                <a:gd name="connsiteX87" fmla="*/ 5198 w 10000"/>
                <a:gd name="connsiteY87" fmla="*/ 7706 h 10730"/>
                <a:gd name="connsiteX88" fmla="*/ 4881 w 10000"/>
                <a:gd name="connsiteY88" fmla="*/ 7828 h 10730"/>
                <a:gd name="connsiteX89" fmla="*/ 4722 w 10000"/>
                <a:gd name="connsiteY89" fmla="*/ 7845 h 10730"/>
                <a:gd name="connsiteX90" fmla="*/ 4643 w 10000"/>
                <a:gd name="connsiteY90" fmla="*/ 8125 h 10730"/>
                <a:gd name="connsiteX91" fmla="*/ 4782 w 10000"/>
                <a:gd name="connsiteY91" fmla="*/ 8597 h 10730"/>
                <a:gd name="connsiteX92" fmla="*/ 4821 w 10000"/>
                <a:gd name="connsiteY92" fmla="*/ 8894 h 10730"/>
                <a:gd name="connsiteX93" fmla="*/ 4702 w 10000"/>
                <a:gd name="connsiteY93" fmla="*/ 9244 h 10730"/>
                <a:gd name="connsiteX94" fmla="*/ 4742 w 10000"/>
                <a:gd name="connsiteY94" fmla="*/ 9856 h 10730"/>
                <a:gd name="connsiteX95" fmla="*/ 4563 w 10000"/>
                <a:gd name="connsiteY95" fmla="*/ 9873 h 10730"/>
                <a:gd name="connsiteX96" fmla="*/ 4405 w 10000"/>
                <a:gd name="connsiteY96" fmla="*/ 10153 h 10730"/>
                <a:gd name="connsiteX97" fmla="*/ 4524 w 10000"/>
                <a:gd name="connsiteY97" fmla="*/ 10275 h 10730"/>
                <a:gd name="connsiteX98" fmla="*/ 4206 w 10000"/>
                <a:gd name="connsiteY98" fmla="*/ 10380 h 10730"/>
                <a:gd name="connsiteX99" fmla="*/ 4087 w 10000"/>
                <a:gd name="connsiteY99" fmla="*/ 10625 h 10730"/>
                <a:gd name="connsiteX100" fmla="*/ 3948 w 10000"/>
                <a:gd name="connsiteY100" fmla="*/ 10730 h 10730"/>
                <a:gd name="connsiteX101" fmla="*/ 3591 w 10000"/>
                <a:gd name="connsiteY101" fmla="*/ 10398 h 10730"/>
                <a:gd name="connsiteX102" fmla="*/ 3393 w 10000"/>
                <a:gd name="connsiteY102" fmla="*/ 9873 h 10730"/>
                <a:gd name="connsiteX103" fmla="*/ 3234 w 10000"/>
                <a:gd name="connsiteY103" fmla="*/ 9524 h 10730"/>
                <a:gd name="connsiteX104" fmla="*/ 3095 w 10000"/>
                <a:gd name="connsiteY104" fmla="*/ 9349 h 10730"/>
                <a:gd name="connsiteX105" fmla="*/ 2857 w 10000"/>
                <a:gd name="connsiteY105" fmla="*/ 8999 h 10730"/>
                <a:gd name="connsiteX106" fmla="*/ 2738 w 10000"/>
                <a:gd name="connsiteY106" fmla="*/ 8545 h 10730"/>
                <a:gd name="connsiteX107" fmla="*/ 2659 w 10000"/>
                <a:gd name="connsiteY107" fmla="*/ 8317 h 10730"/>
                <a:gd name="connsiteX108" fmla="*/ 2282 w 10000"/>
                <a:gd name="connsiteY108" fmla="*/ 7810 h 10730"/>
                <a:gd name="connsiteX109" fmla="*/ 2044 w 10000"/>
                <a:gd name="connsiteY109" fmla="*/ 7111 h 10730"/>
                <a:gd name="connsiteX110" fmla="*/ 1885 w 10000"/>
                <a:gd name="connsiteY110" fmla="*/ 6639 h 10730"/>
                <a:gd name="connsiteX111" fmla="*/ 1825 w 10000"/>
                <a:gd name="connsiteY111" fmla="*/ 6202 h 10730"/>
                <a:gd name="connsiteX112" fmla="*/ 1706 w 10000"/>
                <a:gd name="connsiteY112" fmla="*/ 5870 h 10730"/>
                <a:gd name="connsiteX113" fmla="*/ 1210 w 10000"/>
                <a:gd name="connsiteY113" fmla="*/ 6080 h 10730"/>
                <a:gd name="connsiteX114" fmla="*/ 952 w 10000"/>
                <a:gd name="connsiteY114" fmla="*/ 6045 h 10730"/>
                <a:gd name="connsiteX115" fmla="*/ 437 w 10000"/>
                <a:gd name="connsiteY115" fmla="*/ 5608 h 10730"/>
                <a:gd name="connsiteX116" fmla="*/ 575 w 10000"/>
                <a:gd name="connsiteY116" fmla="*/ 5468 h 10730"/>
                <a:gd name="connsiteX117" fmla="*/ 456 w 10000"/>
                <a:gd name="connsiteY117" fmla="*/ 5328 h 10730"/>
                <a:gd name="connsiteX118" fmla="*/ 0 w 10000"/>
                <a:gd name="connsiteY118" fmla="*/ 5013 h 10730"/>
                <a:gd name="connsiteX119" fmla="*/ 198 w 10000"/>
                <a:gd name="connsiteY119" fmla="*/ 4768 h 10730"/>
                <a:gd name="connsiteX120" fmla="*/ 972 w 10000"/>
                <a:gd name="connsiteY120" fmla="*/ 4768 h 10730"/>
                <a:gd name="connsiteX121" fmla="*/ 853 w 10000"/>
                <a:gd name="connsiteY121" fmla="*/ 4454 h 10730"/>
                <a:gd name="connsiteX122" fmla="*/ 615 w 10000"/>
                <a:gd name="connsiteY122" fmla="*/ 4279 h 10730"/>
                <a:gd name="connsiteX123" fmla="*/ 536 w 10000"/>
                <a:gd name="connsiteY123" fmla="*/ 3999 h 10730"/>
                <a:gd name="connsiteX124" fmla="*/ 258 w 10000"/>
                <a:gd name="connsiteY124" fmla="*/ 3842 h 10730"/>
                <a:gd name="connsiteX125" fmla="*/ 575 w 10000"/>
                <a:gd name="connsiteY125" fmla="*/ 3457 h 10730"/>
                <a:gd name="connsiteX126" fmla="*/ 992 w 10000"/>
                <a:gd name="connsiteY126" fmla="*/ 3492 h 10730"/>
                <a:gd name="connsiteX127" fmla="*/ 1290 w 10000"/>
                <a:gd name="connsiteY127" fmla="*/ 3108 h 10730"/>
                <a:gd name="connsiteX128" fmla="*/ 1429 w 10000"/>
                <a:gd name="connsiteY128" fmla="*/ 2740 h 10730"/>
                <a:gd name="connsiteX129" fmla="*/ 1687 w 10000"/>
                <a:gd name="connsiteY129" fmla="*/ 2373 h 10730"/>
                <a:gd name="connsiteX130" fmla="*/ 1607 w 10000"/>
                <a:gd name="connsiteY130" fmla="*/ 2111 h 10730"/>
                <a:gd name="connsiteX131" fmla="*/ 1865 w 10000"/>
                <a:gd name="connsiteY131" fmla="*/ 1901 h 10730"/>
                <a:gd name="connsiteX132" fmla="*/ 1528 w 10000"/>
                <a:gd name="connsiteY132" fmla="*/ 1727 h 10730"/>
                <a:gd name="connsiteX133" fmla="*/ 1349 w 10000"/>
                <a:gd name="connsiteY133" fmla="*/ 1482 h 10730"/>
                <a:gd name="connsiteX134" fmla="*/ 1151 w 10000"/>
                <a:gd name="connsiteY134" fmla="*/ 1167 h 10730"/>
                <a:gd name="connsiteX135" fmla="*/ 1270 w 10000"/>
                <a:gd name="connsiteY135" fmla="*/ 1010 h 10730"/>
                <a:gd name="connsiteX136" fmla="*/ 1458 w 10000"/>
                <a:gd name="connsiteY136" fmla="*/ 672 h 10730"/>
                <a:gd name="connsiteX137" fmla="*/ 667 w 10000"/>
                <a:gd name="connsiteY137" fmla="*/ 499 h 10730"/>
                <a:gd name="connsiteX138" fmla="*/ 1006 w 10000"/>
                <a:gd name="connsiteY138" fmla="*/ 263 h 10730"/>
                <a:gd name="connsiteX139" fmla="*/ 1580 w 10000"/>
                <a:gd name="connsiteY139" fmla="*/ 60 h 10730"/>
                <a:gd name="connsiteX140" fmla="*/ 1970 w 10000"/>
                <a:gd name="connsiteY140" fmla="*/ 0 h 10730"/>
                <a:gd name="connsiteX141" fmla="*/ 2237 w 10000"/>
                <a:gd name="connsiteY141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349 w 10000"/>
                <a:gd name="connsiteY6" fmla="*/ 1436 h 10730"/>
                <a:gd name="connsiteX7" fmla="*/ 3155 w 10000"/>
                <a:gd name="connsiteY7" fmla="*/ 1639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1458 w 10000"/>
                <a:gd name="connsiteY137" fmla="*/ 672 h 10730"/>
                <a:gd name="connsiteX138" fmla="*/ 667 w 10000"/>
                <a:gd name="connsiteY138" fmla="*/ 49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155 w 10000"/>
                <a:gd name="connsiteY7" fmla="*/ 1639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1458 w 10000"/>
                <a:gd name="connsiteY137" fmla="*/ 672 h 10730"/>
                <a:gd name="connsiteX138" fmla="*/ 667 w 10000"/>
                <a:gd name="connsiteY138" fmla="*/ 49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522 w 10000"/>
                <a:gd name="connsiteY7" fmla="*/ 1740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1458 w 10000"/>
                <a:gd name="connsiteY137" fmla="*/ 672 h 10730"/>
                <a:gd name="connsiteX138" fmla="*/ 667 w 10000"/>
                <a:gd name="connsiteY138" fmla="*/ 49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522 w 10000"/>
                <a:gd name="connsiteY7" fmla="*/ 1740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1297 w 10000"/>
                <a:gd name="connsiteY137" fmla="*/ 692 h 10730"/>
                <a:gd name="connsiteX138" fmla="*/ 667 w 10000"/>
                <a:gd name="connsiteY138" fmla="*/ 49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522 w 10000"/>
                <a:gd name="connsiteY7" fmla="*/ 1740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769 w 10000"/>
                <a:gd name="connsiteY137" fmla="*/ 854 h 10730"/>
                <a:gd name="connsiteX138" fmla="*/ 667 w 10000"/>
                <a:gd name="connsiteY138" fmla="*/ 49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522 w 10000"/>
                <a:gd name="connsiteY7" fmla="*/ 1740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769 w 10000"/>
                <a:gd name="connsiteY137" fmla="*/ 854 h 10730"/>
                <a:gd name="connsiteX138" fmla="*/ 323 w 10000"/>
                <a:gd name="connsiteY138" fmla="*/ 45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476 w 10000"/>
                <a:gd name="connsiteY7" fmla="*/ 1679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769 w 10000"/>
                <a:gd name="connsiteY137" fmla="*/ 854 h 10730"/>
                <a:gd name="connsiteX138" fmla="*/ 323 w 10000"/>
                <a:gd name="connsiteY138" fmla="*/ 45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338 w 10000"/>
                <a:gd name="connsiteY7" fmla="*/ 1659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769 w 10000"/>
                <a:gd name="connsiteY137" fmla="*/ 854 h 10730"/>
                <a:gd name="connsiteX138" fmla="*/ 323 w 10000"/>
                <a:gd name="connsiteY138" fmla="*/ 45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488 h 10670"/>
                <a:gd name="connsiteX1" fmla="*/ 2591 w 10000"/>
                <a:gd name="connsiteY1" fmla="*/ 526 h 10670"/>
                <a:gd name="connsiteX2" fmla="*/ 2912 w 10000"/>
                <a:gd name="connsiteY2" fmla="*/ 526 h 10670"/>
                <a:gd name="connsiteX3" fmla="*/ 3284 w 10000"/>
                <a:gd name="connsiteY3" fmla="*/ 379 h 10670"/>
                <a:gd name="connsiteX4" fmla="*/ 3762 w 10000"/>
                <a:gd name="connsiteY4" fmla="*/ 546 h 10670"/>
                <a:gd name="connsiteX5" fmla="*/ 3645 w 10000"/>
                <a:gd name="connsiteY5" fmla="*/ 959 h 10670"/>
                <a:gd name="connsiteX6" fmla="*/ 3211 w 10000"/>
                <a:gd name="connsiteY6" fmla="*/ 1133 h 10670"/>
                <a:gd name="connsiteX7" fmla="*/ 3338 w 10000"/>
                <a:gd name="connsiteY7" fmla="*/ 1599 h 10670"/>
                <a:gd name="connsiteX8" fmla="*/ 3194 w 10000"/>
                <a:gd name="connsiteY8" fmla="*/ 1771 h 10670"/>
                <a:gd name="connsiteX9" fmla="*/ 2937 w 10000"/>
                <a:gd name="connsiteY9" fmla="*/ 1719 h 10670"/>
                <a:gd name="connsiteX10" fmla="*/ 3135 w 10000"/>
                <a:gd name="connsiteY10" fmla="*/ 2121 h 10670"/>
                <a:gd name="connsiteX11" fmla="*/ 3532 w 10000"/>
                <a:gd name="connsiteY11" fmla="*/ 2348 h 10670"/>
                <a:gd name="connsiteX12" fmla="*/ 4087 w 10000"/>
                <a:gd name="connsiteY12" fmla="*/ 2593 h 10670"/>
                <a:gd name="connsiteX13" fmla="*/ 3909 w 10000"/>
                <a:gd name="connsiteY13" fmla="*/ 2768 h 10670"/>
                <a:gd name="connsiteX14" fmla="*/ 3849 w 10000"/>
                <a:gd name="connsiteY14" fmla="*/ 3100 h 10670"/>
                <a:gd name="connsiteX15" fmla="*/ 4206 w 10000"/>
                <a:gd name="connsiteY15" fmla="*/ 3240 h 10670"/>
                <a:gd name="connsiteX16" fmla="*/ 4583 w 10000"/>
                <a:gd name="connsiteY16" fmla="*/ 3415 h 10670"/>
                <a:gd name="connsiteX17" fmla="*/ 5099 w 10000"/>
                <a:gd name="connsiteY17" fmla="*/ 3625 h 10670"/>
                <a:gd name="connsiteX18" fmla="*/ 5595 w 10000"/>
                <a:gd name="connsiteY18" fmla="*/ 3677 h 10670"/>
                <a:gd name="connsiteX19" fmla="*/ 5833 w 10000"/>
                <a:gd name="connsiteY19" fmla="*/ 3852 h 10670"/>
                <a:gd name="connsiteX20" fmla="*/ 6111 w 10000"/>
                <a:gd name="connsiteY20" fmla="*/ 3887 h 10670"/>
                <a:gd name="connsiteX21" fmla="*/ 6548 w 10000"/>
                <a:gd name="connsiteY21" fmla="*/ 3974 h 10670"/>
                <a:gd name="connsiteX22" fmla="*/ 6845 w 10000"/>
                <a:gd name="connsiteY22" fmla="*/ 3974 h 10670"/>
                <a:gd name="connsiteX23" fmla="*/ 6865 w 10000"/>
                <a:gd name="connsiteY23" fmla="*/ 3834 h 10670"/>
                <a:gd name="connsiteX24" fmla="*/ 6746 w 10000"/>
                <a:gd name="connsiteY24" fmla="*/ 3590 h 10670"/>
                <a:gd name="connsiteX25" fmla="*/ 6746 w 10000"/>
                <a:gd name="connsiteY25" fmla="*/ 3432 h 10670"/>
                <a:gd name="connsiteX26" fmla="*/ 6944 w 10000"/>
                <a:gd name="connsiteY26" fmla="*/ 3362 h 10670"/>
                <a:gd name="connsiteX27" fmla="*/ 7044 w 10000"/>
                <a:gd name="connsiteY27" fmla="*/ 3642 h 10670"/>
                <a:gd name="connsiteX28" fmla="*/ 7063 w 10000"/>
                <a:gd name="connsiteY28" fmla="*/ 3712 h 10670"/>
                <a:gd name="connsiteX29" fmla="*/ 7421 w 10000"/>
                <a:gd name="connsiteY29" fmla="*/ 3852 h 10670"/>
                <a:gd name="connsiteX30" fmla="*/ 7619 w 10000"/>
                <a:gd name="connsiteY30" fmla="*/ 3799 h 10670"/>
                <a:gd name="connsiteX31" fmla="*/ 7937 w 10000"/>
                <a:gd name="connsiteY31" fmla="*/ 3834 h 10670"/>
                <a:gd name="connsiteX32" fmla="*/ 8214 w 10000"/>
                <a:gd name="connsiteY32" fmla="*/ 3817 h 10670"/>
                <a:gd name="connsiteX33" fmla="*/ 8175 w 10000"/>
                <a:gd name="connsiteY33" fmla="*/ 3590 h 10670"/>
                <a:gd name="connsiteX34" fmla="*/ 8016 w 10000"/>
                <a:gd name="connsiteY34" fmla="*/ 3485 h 10670"/>
                <a:gd name="connsiteX35" fmla="*/ 8294 w 10000"/>
                <a:gd name="connsiteY35" fmla="*/ 3432 h 10670"/>
                <a:gd name="connsiteX36" fmla="*/ 8532 w 10000"/>
                <a:gd name="connsiteY36" fmla="*/ 3153 h 10670"/>
                <a:gd name="connsiteX37" fmla="*/ 8869 w 10000"/>
                <a:gd name="connsiteY37" fmla="*/ 2925 h 10670"/>
                <a:gd name="connsiteX38" fmla="*/ 9187 w 10000"/>
                <a:gd name="connsiteY38" fmla="*/ 3013 h 10670"/>
                <a:gd name="connsiteX39" fmla="*/ 9405 w 10000"/>
                <a:gd name="connsiteY39" fmla="*/ 2873 h 10670"/>
                <a:gd name="connsiteX40" fmla="*/ 9623 w 10000"/>
                <a:gd name="connsiteY40" fmla="*/ 3100 h 10670"/>
                <a:gd name="connsiteX41" fmla="*/ 9544 w 10000"/>
                <a:gd name="connsiteY41" fmla="*/ 3240 h 10670"/>
                <a:gd name="connsiteX42" fmla="*/ 9940 w 10000"/>
                <a:gd name="connsiteY42" fmla="*/ 3292 h 10670"/>
                <a:gd name="connsiteX43" fmla="*/ 10000 w 10000"/>
                <a:gd name="connsiteY43" fmla="*/ 3432 h 10670"/>
                <a:gd name="connsiteX44" fmla="*/ 9901 w 10000"/>
                <a:gd name="connsiteY44" fmla="*/ 3502 h 10670"/>
                <a:gd name="connsiteX45" fmla="*/ 10000 w 10000"/>
                <a:gd name="connsiteY45" fmla="*/ 3729 h 10670"/>
                <a:gd name="connsiteX46" fmla="*/ 9722 w 10000"/>
                <a:gd name="connsiteY46" fmla="*/ 3660 h 10670"/>
                <a:gd name="connsiteX47" fmla="*/ 9325 w 10000"/>
                <a:gd name="connsiteY47" fmla="*/ 3904 h 10670"/>
                <a:gd name="connsiteX48" fmla="*/ 9385 w 10000"/>
                <a:gd name="connsiteY48" fmla="*/ 4114 h 10670"/>
                <a:gd name="connsiteX49" fmla="*/ 9266 w 10000"/>
                <a:gd name="connsiteY49" fmla="*/ 4429 h 10670"/>
                <a:gd name="connsiteX50" fmla="*/ 9286 w 10000"/>
                <a:gd name="connsiteY50" fmla="*/ 4604 h 10670"/>
                <a:gd name="connsiteX51" fmla="*/ 9187 w 10000"/>
                <a:gd name="connsiteY51" fmla="*/ 4901 h 10670"/>
                <a:gd name="connsiteX52" fmla="*/ 8909 w 10000"/>
                <a:gd name="connsiteY52" fmla="*/ 4813 h 10670"/>
                <a:gd name="connsiteX53" fmla="*/ 8968 w 10000"/>
                <a:gd name="connsiteY53" fmla="*/ 5198 h 10670"/>
                <a:gd name="connsiteX54" fmla="*/ 8909 w 10000"/>
                <a:gd name="connsiteY54" fmla="*/ 5320 h 10670"/>
                <a:gd name="connsiteX55" fmla="*/ 8968 w 10000"/>
                <a:gd name="connsiteY55" fmla="*/ 5460 h 10670"/>
                <a:gd name="connsiteX56" fmla="*/ 8810 w 10000"/>
                <a:gd name="connsiteY56" fmla="*/ 5565 h 10670"/>
                <a:gd name="connsiteX57" fmla="*/ 8512 w 10000"/>
                <a:gd name="connsiteY57" fmla="*/ 4988 h 10670"/>
                <a:gd name="connsiteX58" fmla="*/ 8413 w 10000"/>
                <a:gd name="connsiteY58" fmla="*/ 4988 h 10670"/>
                <a:gd name="connsiteX59" fmla="*/ 8413 w 10000"/>
                <a:gd name="connsiteY59" fmla="*/ 5215 h 10670"/>
                <a:gd name="connsiteX60" fmla="*/ 8175 w 10000"/>
                <a:gd name="connsiteY60" fmla="*/ 5023 h 10670"/>
                <a:gd name="connsiteX61" fmla="*/ 8234 w 10000"/>
                <a:gd name="connsiteY61" fmla="*/ 4813 h 10670"/>
                <a:gd name="connsiteX62" fmla="*/ 8393 w 10000"/>
                <a:gd name="connsiteY62" fmla="*/ 4796 h 10670"/>
                <a:gd name="connsiteX63" fmla="*/ 8492 w 10000"/>
                <a:gd name="connsiteY63" fmla="*/ 4499 h 10670"/>
                <a:gd name="connsiteX64" fmla="*/ 8274 w 10000"/>
                <a:gd name="connsiteY64" fmla="*/ 4429 h 10670"/>
                <a:gd name="connsiteX65" fmla="*/ 7937 w 10000"/>
                <a:gd name="connsiteY65" fmla="*/ 4429 h 10670"/>
                <a:gd name="connsiteX66" fmla="*/ 7599 w 10000"/>
                <a:gd name="connsiteY66" fmla="*/ 4376 h 10670"/>
                <a:gd name="connsiteX67" fmla="*/ 7500 w 10000"/>
                <a:gd name="connsiteY67" fmla="*/ 4132 h 10670"/>
                <a:gd name="connsiteX68" fmla="*/ 7341 w 10000"/>
                <a:gd name="connsiteY68" fmla="*/ 4114 h 10670"/>
                <a:gd name="connsiteX69" fmla="*/ 7024 w 10000"/>
                <a:gd name="connsiteY69" fmla="*/ 3957 h 10670"/>
                <a:gd name="connsiteX70" fmla="*/ 6944 w 10000"/>
                <a:gd name="connsiteY70" fmla="*/ 4201 h 10670"/>
                <a:gd name="connsiteX71" fmla="*/ 7262 w 10000"/>
                <a:gd name="connsiteY71" fmla="*/ 4394 h 10670"/>
                <a:gd name="connsiteX72" fmla="*/ 7063 w 10000"/>
                <a:gd name="connsiteY72" fmla="*/ 4534 h 10670"/>
                <a:gd name="connsiteX73" fmla="*/ 7004 w 10000"/>
                <a:gd name="connsiteY73" fmla="*/ 4656 h 10670"/>
                <a:gd name="connsiteX74" fmla="*/ 7242 w 10000"/>
                <a:gd name="connsiteY74" fmla="*/ 4761 h 10670"/>
                <a:gd name="connsiteX75" fmla="*/ 7222 w 10000"/>
                <a:gd name="connsiteY75" fmla="*/ 4971 h 10670"/>
                <a:gd name="connsiteX76" fmla="*/ 7401 w 10000"/>
                <a:gd name="connsiteY76" fmla="*/ 5250 h 10670"/>
                <a:gd name="connsiteX77" fmla="*/ 7520 w 10000"/>
                <a:gd name="connsiteY77" fmla="*/ 5548 h 10670"/>
                <a:gd name="connsiteX78" fmla="*/ 7500 w 10000"/>
                <a:gd name="connsiteY78" fmla="*/ 5687 h 10670"/>
                <a:gd name="connsiteX79" fmla="*/ 7242 w 10000"/>
                <a:gd name="connsiteY79" fmla="*/ 5670 h 10670"/>
                <a:gd name="connsiteX80" fmla="*/ 6825 w 10000"/>
                <a:gd name="connsiteY80" fmla="*/ 5757 h 10670"/>
                <a:gd name="connsiteX81" fmla="*/ 6885 w 10000"/>
                <a:gd name="connsiteY81" fmla="*/ 6020 h 10670"/>
                <a:gd name="connsiteX82" fmla="*/ 6726 w 10000"/>
                <a:gd name="connsiteY82" fmla="*/ 6247 h 10670"/>
                <a:gd name="connsiteX83" fmla="*/ 6250 w 10000"/>
                <a:gd name="connsiteY83" fmla="*/ 6492 h 10670"/>
                <a:gd name="connsiteX84" fmla="*/ 5913 w 10000"/>
                <a:gd name="connsiteY84" fmla="*/ 6911 h 10670"/>
                <a:gd name="connsiteX85" fmla="*/ 5675 w 10000"/>
                <a:gd name="connsiteY85" fmla="*/ 7139 h 10670"/>
                <a:gd name="connsiteX86" fmla="*/ 5357 w 10000"/>
                <a:gd name="connsiteY86" fmla="*/ 7383 h 10670"/>
                <a:gd name="connsiteX87" fmla="*/ 5377 w 10000"/>
                <a:gd name="connsiteY87" fmla="*/ 7558 h 10670"/>
                <a:gd name="connsiteX88" fmla="*/ 5198 w 10000"/>
                <a:gd name="connsiteY88" fmla="*/ 7646 h 10670"/>
                <a:gd name="connsiteX89" fmla="*/ 4881 w 10000"/>
                <a:gd name="connsiteY89" fmla="*/ 7768 h 10670"/>
                <a:gd name="connsiteX90" fmla="*/ 4722 w 10000"/>
                <a:gd name="connsiteY90" fmla="*/ 7785 h 10670"/>
                <a:gd name="connsiteX91" fmla="*/ 4643 w 10000"/>
                <a:gd name="connsiteY91" fmla="*/ 8065 h 10670"/>
                <a:gd name="connsiteX92" fmla="*/ 4782 w 10000"/>
                <a:gd name="connsiteY92" fmla="*/ 8537 h 10670"/>
                <a:gd name="connsiteX93" fmla="*/ 4821 w 10000"/>
                <a:gd name="connsiteY93" fmla="*/ 8834 h 10670"/>
                <a:gd name="connsiteX94" fmla="*/ 4702 w 10000"/>
                <a:gd name="connsiteY94" fmla="*/ 9184 h 10670"/>
                <a:gd name="connsiteX95" fmla="*/ 4742 w 10000"/>
                <a:gd name="connsiteY95" fmla="*/ 9796 h 10670"/>
                <a:gd name="connsiteX96" fmla="*/ 4563 w 10000"/>
                <a:gd name="connsiteY96" fmla="*/ 9813 h 10670"/>
                <a:gd name="connsiteX97" fmla="*/ 4405 w 10000"/>
                <a:gd name="connsiteY97" fmla="*/ 10093 h 10670"/>
                <a:gd name="connsiteX98" fmla="*/ 4524 w 10000"/>
                <a:gd name="connsiteY98" fmla="*/ 10215 h 10670"/>
                <a:gd name="connsiteX99" fmla="*/ 4206 w 10000"/>
                <a:gd name="connsiteY99" fmla="*/ 10320 h 10670"/>
                <a:gd name="connsiteX100" fmla="*/ 4087 w 10000"/>
                <a:gd name="connsiteY100" fmla="*/ 10565 h 10670"/>
                <a:gd name="connsiteX101" fmla="*/ 3948 w 10000"/>
                <a:gd name="connsiteY101" fmla="*/ 10670 h 10670"/>
                <a:gd name="connsiteX102" fmla="*/ 3591 w 10000"/>
                <a:gd name="connsiteY102" fmla="*/ 10338 h 10670"/>
                <a:gd name="connsiteX103" fmla="*/ 3393 w 10000"/>
                <a:gd name="connsiteY103" fmla="*/ 9813 h 10670"/>
                <a:gd name="connsiteX104" fmla="*/ 3234 w 10000"/>
                <a:gd name="connsiteY104" fmla="*/ 9464 h 10670"/>
                <a:gd name="connsiteX105" fmla="*/ 3095 w 10000"/>
                <a:gd name="connsiteY105" fmla="*/ 9289 h 10670"/>
                <a:gd name="connsiteX106" fmla="*/ 2857 w 10000"/>
                <a:gd name="connsiteY106" fmla="*/ 8939 h 10670"/>
                <a:gd name="connsiteX107" fmla="*/ 2738 w 10000"/>
                <a:gd name="connsiteY107" fmla="*/ 8485 h 10670"/>
                <a:gd name="connsiteX108" fmla="*/ 2659 w 10000"/>
                <a:gd name="connsiteY108" fmla="*/ 8257 h 10670"/>
                <a:gd name="connsiteX109" fmla="*/ 2282 w 10000"/>
                <a:gd name="connsiteY109" fmla="*/ 7750 h 10670"/>
                <a:gd name="connsiteX110" fmla="*/ 2044 w 10000"/>
                <a:gd name="connsiteY110" fmla="*/ 7051 h 10670"/>
                <a:gd name="connsiteX111" fmla="*/ 1885 w 10000"/>
                <a:gd name="connsiteY111" fmla="*/ 6579 h 10670"/>
                <a:gd name="connsiteX112" fmla="*/ 1825 w 10000"/>
                <a:gd name="connsiteY112" fmla="*/ 6142 h 10670"/>
                <a:gd name="connsiteX113" fmla="*/ 1706 w 10000"/>
                <a:gd name="connsiteY113" fmla="*/ 5810 h 10670"/>
                <a:gd name="connsiteX114" fmla="*/ 1210 w 10000"/>
                <a:gd name="connsiteY114" fmla="*/ 6020 h 10670"/>
                <a:gd name="connsiteX115" fmla="*/ 952 w 10000"/>
                <a:gd name="connsiteY115" fmla="*/ 5985 h 10670"/>
                <a:gd name="connsiteX116" fmla="*/ 437 w 10000"/>
                <a:gd name="connsiteY116" fmla="*/ 5548 h 10670"/>
                <a:gd name="connsiteX117" fmla="*/ 575 w 10000"/>
                <a:gd name="connsiteY117" fmla="*/ 5408 h 10670"/>
                <a:gd name="connsiteX118" fmla="*/ 456 w 10000"/>
                <a:gd name="connsiteY118" fmla="*/ 5268 h 10670"/>
                <a:gd name="connsiteX119" fmla="*/ 0 w 10000"/>
                <a:gd name="connsiteY119" fmla="*/ 4953 h 10670"/>
                <a:gd name="connsiteX120" fmla="*/ 198 w 10000"/>
                <a:gd name="connsiteY120" fmla="*/ 4708 h 10670"/>
                <a:gd name="connsiteX121" fmla="*/ 972 w 10000"/>
                <a:gd name="connsiteY121" fmla="*/ 4708 h 10670"/>
                <a:gd name="connsiteX122" fmla="*/ 853 w 10000"/>
                <a:gd name="connsiteY122" fmla="*/ 4394 h 10670"/>
                <a:gd name="connsiteX123" fmla="*/ 615 w 10000"/>
                <a:gd name="connsiteY123" fmla="*/ 4219 h 10670"/>
                <a:gd name="connsiteX124" fmla="*/ 536 w 10000"/>
                <a:gd name="connsiteY124" fmla="*/ 3939 h 10670"/>
                <a:gd name="connsiteX125" fmla="*/ 258 w 10000"/>
                <a:gd name="connsiteY125" fmla="*/ 3782 h 10670"/>
                <a:gd name="connsiteX126" fmla="*/ 575 w 10000"/>
                <a:gd name="connsiteY126" fmla="*/ 3397 h 10670"/>
                <a:gd name="connsiteX127" fmla="*/ 992 w 10000"/>
                <a:gd name="connsiteY127" fmla="*/ 3432 h 10670"/>
                <a:gd name="connsiteX128" fmla="*/ 1290 w 10000"/>
                <a:gd name="connsiteY128" fmla="*/ 3048 h 10670"/>
                <a:gd name="connsiteX129" fmla="*/ 1429 w 10000"/>
                <a:gd name="connsiteY129" fmla="*/ 2680 h 10670"/>
                <a:gd name="connsiteX130" fmla="*/ 1687 w 10000"/>
                <a:gd name="connsiteY130" fmla="*/ 2313 h 10670"/>
                <a:gd name="connsiteX131" fmla="*/ 1607 w 10000"/>
                <a:gd name="connsiteY131" fmla="*/ 2051 h 10670"/>
                <a:gd name="connsiteX132" fmla="*/ 1865 w 10000"/>
                <a:gd name="connsiteY132" fmla="*/ 1841 h 10670"/>
                <a:gd name="connsiteX133" fmla="*/ 1528 w 10000"/>
                <a:gd name="connsiteY133" fmla="*/ 1667 h 10670"/>
                <a:gd name="connsiteX134" fmla="*/ 1349 w 10000"/>
                <a:gd name="connsiteY134" fmla="*/ 1422 h 10670"/>
                <a:gd name="connsiteX135" fmla="*/ 1151 w 10000"/>
                <a:gd name="connsiteY135" fmla="*/ 1107 h 10670"/>
                <a:gd name="connsiteX136" fmla="*/ 1270 w 10000"/>
                <a:gd name="connsiteY136" fmla="*/ 950 h 10670"/>
                <a:gd name="connsiteX137" fmla="*/ 769 w 10000"/>
                <a:gd name="connsiteY137" fmla="*/ 794 h 10670"/>
                <a:gd name="connsiteX138" fmla="*/ 323 w 10000"/>
                <a:gd name="connsiteY138" fmla="*/ 399 h 10670"/>
                <a:gd name="connsiteX139" fmla="*/ 1006 w 10000"/>
                <a:gd name="connsiteY139" fmla="*/ 203 h 10670"/>
                <a:gd name="connsiteX140" fmla="*/ 1580 w 10000"/>
                <a:gd name="connsiteY140" fmla="*/ 0 h 10670"/>
                <a:gd name="connsiteX141" fmla="*/ 1832 w 10000"/>
                <a:gd name="connsiteY141" fmla="*/ 122 h 10670"/>
                <a:gd name="connsiteX142" fmla="*/ 2237 w 10000"/>
                <a:gd name="connsiteY142" fmla="*/ 488 h 10670"/>
                <a:gd name="connsiteX0" fmla="*/ 2237 w 10000"/>
                <a:gd name="connsiteY0" fmla="*/ 427 h 10609"/>
                <a:gd name="connsiteX1" fmla="*/ 2591 w 10000"/>
                <a:gd name="connsiteY1" fmla="*/ 465 h 10609"/>
                <a:gd name="connsiteX2" fmla="*/ 2912 w 10000"/>
                <a:gd name="connsiteY2" fmla="*/ 465 h 10609"/>
                <a:gd name="connsiteX3" fmla="*/ 3284 w 10000"/>
                <a:gd name="connsiteY3" fmla="*/ 318 h 10609"/>
                <a:gd name="connsiteX4" fmla="*/ 3762 w 10000"/>
                <a:gd name="connsiteY4" fmla="*/ 485 h 10609"/>
                <a:gd name="connsiteX5" fmla="*/ 3645 w 10000"/>
                <a:gd name="connsiteY5" fmla="*/ 898 h 10609"/>
                <a:gd name="connsiteX6" fmla="*/ 3211 w 10000"/>
                <a:gd name="connsiteY6" fmla="*/ 1072 h 10609"/>
                <a:gd name="connsiteX7" fmla="*/ 3338 w 10000"/>
                <a:gd name="connsiteY7" fmla="*/ 1538 h 10609"/>
                <a:gd name="connsiteX8" fmla="*/ 3194 w 10000"/>
                <a:gd name="connsiteY8" fmla="*/ 1710 h 10609"/>
                <a:gd name="connsiteX9" fmla="*/ 2937 w 10000"/>
                <a:gd name="connsiteY9" fmla="*/ 1658 h 10609"/>
                <a:gd name="connsiteX10" fmla="*/ 3135 w 10000"/>
                <a:gd name="connsiteY10" fmla="*/ 2060 h 10609"/>
                <a:gd name="connsiteX11" fmla="*/ 3532 w 10000"/>
                <a:gd name="connsiteY11" fmla="*/ 2287 h 10609"/>
                <a:gd name="connsiteX12" fmla="*/ 4087 w 10000"/>
                <a:gd name="connsiteY12" fmla="*/ 2532 h 10609"/>
                <a:gd name="connsiteX13" fmla="*/ 3909 w 10000"/>
                <a:gd name="connsiteY13" fmla="*/ 2707 h 10609"/>
                <a:gd name="connsiteX14" fmla="*/ 3849 w 10000"/>
                <a:gd name="connsiteY14" fmla="*/ 3039 h 10609"/>
                <a:gd name="connsiteX15" fmla="*/ 4206 w 10000"/>
                <a:gd name="connsiteY15" fmla="*/ 3179 h 10609"/>
                <a:gd name="connsiteX16" fmla="*/ 4583 w 10000"/>
                <a:gd name="connsiteY16" fmla="*/ 3354 h 10609"/>
                <a:gd name="connsiteX17" fmla="*/ 5099 w 10000"/>
                <a:gd name="connsiteY17" fmla="*/ 3564 h 10609"/>
                <a:gd name="connsiteX18" fmla="*/ 5595 w 10000"/>
                <a:gd name="connsiteY18" fmla="*/ 3616 h 10609"/>
                <a:gd name="connsiteX19" fmla="*/ 5833 w 10000"/>
                <a:gd name="connsiteY19" fmla="*/ 3791 h 10609"/>
                <a:gd name="connsiteX20" fmla="*/ 6111 w 10000"/>
                <a:gd name="connsiteY20" fmla="*/ 3826 h 10609"/>
                <a:gd name="connsiteX21" fmla="*/ 6548 w 10000"/>
                <a:gd name="connsiteY21" fmla="*/ 3913 h 10609"/>
                <a:gd name="connsiteX22" fmla="*/ 6845 w 10000"/>
                <a:gd name="connsiteY22" fmla="*/ 3913 h 10609"/>
                <a:gd name="connsiteX23" fmla="*/ 6865 w 10000"/>
                <a:gd name="connsiteY23" fmla="*/ 3773 h 10609"/>
                <a:gd name="connsiteX24" fmla="*/ 6746 w 10000"/>
                <a:gd name="connsiteY24" fmla="*/ 3529 h 10609"/>
                <a:gd name="connsiteX25" fmla="*/ 6746 w 10000"/>
                <a:gd name="connsiteY25" fmla="*/ 3371 h 10609"/>
                <a:gd name="connsiteX26" fmla="*/ 6944 w 10000"/>
                <a:gd name="connsiteY26" fmla="*/ 3301 h 10609"/>
                <a:gd name="connsiteX27" fmla="*/ 7044 w 10000"/>
                <a:gd name="connsiteY27" fmla="*/ 3581 h 10609"/>
                <a:gd name="connsiteX28" fmla="*/ 7063 w 10000"/>
                <a:gd name="connsiteY28" fmla="*/ 3651 h 10609"/>
                <a:gd name="connsiteX29" fmla="*/ 7421 w 10000"/>
                <a:gd name="connsiteY29" fmla="*/ 3791 h 10609"/>
                <a:gd name="connsiteX30" fmla="*/ 7619 w 10000"/>
                <a:gd name="connsiteY30" fmla="*/ 3738 h 10609"/>
                <a:gd name="connsiteX31" fmla="*/ 7937 w 10000"/>
                <a:gd name="connsiteY31" fmla="*/ 3773 h 10609"/>
                <a:gd name="connsiteX32" fmla="*/ 8214 w 10000"/>
                <a:gd name="connsiteY32" fmla="*/ 3756 h 10609"/>
                <a:gd name="connsiteX33" fmla="*/ 8175 w 10000"/>
                <a:gd name="connsiteY33" fmla="*/ 3529 h 10609"/>
                <a:gd name="connsiteX34" fmla="*/ 8016 w 10000"/>
                <a:gd name="connsiteY34" fmla="*/ 3424 h 10609"/>
                <a:gd name="connsiteX35" fmla="*/ 8294 w 10000"/>
                <a:gd name="connsiteY35" fmla="*/ 3371 h 10609"/>
                <a:gd name="connsiteX36" fmla="*/ 8532 w 10000"/>
                <a:gd name="connsiteY36" fmla="*/ 3092 h 10609"/>
                <a:gd name="connsiteX37" fmla="*/ 8869 w 10000"/>
                <a:gd name="connsiteY37" fmla="*/ 2864 h 10609"/>
                <a:gd name="connsiteX38" fmla="*/ 9187 w 10000"/>
                <a:gd name="connsiteY38" fmla="*/ 2952 h 10609"/>
                <a:gd name="connsiteX39" fmla="*/ 9405 w 10000"/>
                <a:gd name="connsiteY39" fmla="*/ 2812 h 10609"/>
                <a:gd name="connsiteX40" fmla="*/ 9623 w 10000"/>
                <a:gd name="connsiteY40" fmla="*/ 3039 h 10609"/>
                <a:gd name="connsiteX41" fmla="*/ 9544 w 10000"/>
                <a:gd name="connsiteY41" fmla="*/ 3179 h 10609"/>
                <a:gd name="connsiteX42" fmla="*/ 9940 w 10000"/>
                <a:gd name="connsiteY42" fmla="*/ 3231 h 10609"/>
                <a:gd name="connsiteX43" fmla="*/ 10000 w 10000"/>
                <a:gd name="connsiteY43" fmla="*/ 3371 h 10609"/>
                <a:gd name="connsiteX44" fmla="*/ 9901 w 10000"/>
                <a:gd name="connsiteY44" fmla="*/ 3441 h 10609"/>
                <a:gd name="connsiteX45" fmla="*/ 10000 w 10000"/>
                <a:gd name="connsiteY45" fmla="*/ 3668 h 10609"/>
                <a:gd name="connsiteX46" fmla="*/ 9722 w 10000"/>
                <a:gd name="connsiteY46" fmla="*/ 3599 h 10609"/>
                <a:gd name="connsiteX47" fmla="*/ 9325 w 10000"/>
                <a:gd name="connsiteY47" fmla="*/ 3843 h 10609"/>
                <a:gd name="connsiteX48" fmla="*/ 9385 w 10000"/>
                <a:gd name="connsiteY48" fmla="*/ 4053 h 10609"/>
                <a:gd name="connsiteX49" fmla="*/ 9266 w 10000"/>
                <a:gd name="connsiteY49" fmla="*/ 4368 h 10609"/>
                <a:gd name="connsiteX50" fmla="*/ 9286 w 10000"/>
                <a:gd name="connsiteY50" fmla="*/ 4543 h 10609"/>
                <a:gd name="connsiteX51" fmla="*/ 9187 w 10000"/>
                <a:gd name="connsiteY51" fmla="*/ 4840 h 10609"/>
                <a:gd name="connsiteX52" fmla="*/ 8909 w 10000"/>
                <a:gd name="connsiteY52" fmla="*/ 4752 h 10609"/>
                <a:gd name="connsiteX53" fmla="*/ 8968 w 10000"/>
                <a:gd name="connsiteY53" fmla="*/ 5137 h 10609"/>
                <a:gd name="connsiteX54" fmla="*/ 8909 w 10000"/>
                <a:gd name="connsiteY54" fmla="*/ 5259 h 10609"/>
                <a:gd name="connsiteX55" fmla="*/ 8968 w 10000"/>
                <a:gd name="connsiteY55" fmla="*/ 5399 h 10609"/>
                <a:gd name="connsiteX56" fmla="*/ 8810 w 10000"/>
                <a:gd name="connsiteY56" fmla="*/ 5504 h 10609"/>
                <a:gd name="connsiteX57" fmla="*/ 8512 w 10000"/>
                <a:gd name="connsiteY57" fmla="*/ 4927 h 10609"/>
                <a:gd name="connsiteX58" fmla="*/ 8413 w 10000"/>
                <a:gd name="connsiteY58" fmla="*/ 4927 h 10609"/>
                <a:gd name="connsiteX59" fmla="*/ 8413 w 10000"/>
                <a:gd name="connsiteY59" fmla="*/ 5154 h 10609"/>
                <a:gd name="connsiteX60" fmla="*/ 8175 w 10000"/>
                <a:gd name="connsiteY60" fmla="*/ 4962 h 10609"/>
                <a:gd name="connsiteX61" fmla="*/ 8234 w 10000"/>
                <a:gd name="connsiteY61" fmla="*/ 4752 h 10609"/>
                <a:gd name="connsiteX62" fmla="*/ 8393 w 10000"/>
                <a:gd name="connsiteY62" fmla="*/ 4735 h 10609"/>
                <a:gd name="connsiteX63" fmla="*/ 8492 w 10000"/>
                <a:gd name="connsiteY63" fmla="*/ 4438 h 10609"/>
                <a:gd name="connsiteX64" fmla="*/ 8274 w 10000"/>
                <a:gd name="connsiteY64" fmla="*/ 4368 h 10609"/>
                <a:gd name="connsiteX65" fmla="*/ 7937 w 10000"/>
                <a:gd name="connsiteY65" fmla="*/ 4368 h 10609"/>
                <a:gd name="connsiteX66" fmla="*/ 7599 w 10000"/>
                <a:gd name="connsiteY66" fmla="*/ 4315 h 10609"/>
                <a:gd name="connsiteX67" fmla="*/ 7500 w 10000"/>
                <a:gd name="connsiteY67" fmla="*/ 4071 h 10609"/>
                <a:gd name="connsiteX68" fmla="*/ 7341 w 10000"/>
                <a:gd name="connsiteY68" fmla="*/ 4053 h 10609"/>
                <a:gd name="connsiteX69" fmla="*/ 7024 w 10000"/>
                <a:gd name="connsiteY69" fmla="*/ 3896 h 10609"/>
                <a:gd name="connsiteX70" fmla="*/ 6944 w 10000"/>
                <a:gd name="connsiteY70" fmla="*/ 4140 h 10609"/>
                <a:gd name="connsiteX71" fmla="*/ 7262 w 10000"/>
                <a:gd name="connsiteY71" fmla="*/ 4333 h 10609"/>
                <a:gd name="connsiteX72" fmla="*/ 7063 w 10000"/>
                <a:gd name="connsiteY72" fmla="*/ 4473 h 10609"/>
                <a:gd name="connsiteX73" fmla="*/ 7004 w 10000"/>
                <a:gd name="connsiteY73" fmla="*/ 4595 h 10609"/>
                <a:gd name="connsiteX74" fmla="*/ 7242 w 10000"/>
                <a:gd name="connsiteY74" fmla="*/ 4700 h 10609"/>
                <a:gd name="connsiteX75" fmla="*/ 7222 w 10000"/>
                <a:gd name="connsiteY75" fmla="*/ 4910 h 10609"/>
                <a:gd name="connsiteX76" fmla="*/ 7401 w 10000"/>
                <a:gd name="connsiteY76" fmla="*/ 5189 h 10609"/>
                <a:gd name="connsiteX77" fmla="*/ 7520 w 10000"/>
                <a:gd name="connsiteY77" fmla="*/ 5487 h 10609"/>
                <a:gd name="connsiteX78" fmla="*/ 7500 w 10000"/>
                <a:gd name="connsiteY78" fmla="*/ 5626 h 10609"/>
                <a:gd name="connsiteX79" fmla="*/ 7242 w 10000"/>
                <a:gd name="connsiteY79" fmla="*/ 5609 h 10609"/>
                <a:gd name="connsiteX80" fmla="*/ 6825 w 10000"/>
                <a:gd name="connsiteY80" fmla="*/ 5696 h 10609"/>
                <a:gd name="connsiteX81" fmla="*/ 6885 w 10000"/>
                <a:gd name="connsiteY81" fmla="*/ 5959 h 10609"/>
                <a:gd name="connsiteX82" fmla="*/ 6726 w 10000"/>
                <a:gd name="connsiteY82" fmla="*/ 6186 h 10609"/>
                <a:gd name="connsiteX83" fmla="*/ 6250 w 10000"/>
                <a:gd name="connsiteY83" fmla="*/ 6431 h 10609"/>
                <a:gd name="connsiteX84" fmla="*/ 5913 w 10000"/>
                <a:gd name="connsiteY84" fmla="*/ 6850 h 10609"/>
                <a:gd name="connsiteX85" fmla="*/ 5675 w 10000"/>
                <a:gd name="connsiteY85" fmla="*/ 7078 h 10609"/>
                <a:gd name="connsiteX86" fmla="*/ 5357 w 10000"/>
                <a:gd name="connsiteY86" fmla="*/ 7322 h 10609"/>
                <a:gd name="connsiteX87" fmla="*/ 5377 w 10000"/>
                <a:gd name="connsiteY87" fmla="*/ 7497 h 10609"/>
                <a:gd name="connsiteX88" fmla="*/ 5198 w 10000"/>
                <a:gd name="connsiteY88" fmla="*/ 7585 h 10609"/>
                <a:gd name="connsiteX89" fmla="*/ 4881 w 10000"/>
                <a:gd name="connsiteY89" fmla="*/ 7707 h 10609"/>
                <a:gd name="connsiteX90" fmla="*/ 4722 w 10000"/>
                <a:gd name="connsiteY90" fmla="*/ 7724 h 10609"/>
                <a:gd name="connsiteX91" fmla="*/ 4643 w 10000"/>
                <a:gd name="connsiteY91" fmla="*/ 8004 h 10609"/>
                <a:gd name="connsiteX92" fmla="*/ 4782 w 10000"/>
                <a:gd name="connsiteY92" fmla="*/ 8476 h 10609"/>
                <a:gd name="connsiteX93" fmla="*/ 4821 w 10000"/>
                <a:gd name="connsiteY93" fmla="*/ 8773 h 10609"/>
                <a:gd name="connsiteX94" fmla="*/ 4702 w 10000"/>
                <a:gd name="connsiteY94" fmla="*/ 9123 h 10609"/>
                <a:gd name="connsiteX95" fmla="*/ 4742 w 10000"/>
                <a:gd name="connsiteY95" fmla="*/ 9735 h 10609"/>
                <a:gd name="connsiteX96" fmla="*/ 4563 w 10000"/>
                <a:gd name="connsiteY96" fmla="*/ 9752 h 10609"/>
                <a:gd name="connsiteX97" fmla="*/ 4405 w 10000"/>
                <a:gd name="connsiteY97" fmla="*/ 10032 h 10609"/>
                <a:gd name="connsiteX98" fmla="*/ 4524 w 10000"/>
                <a:gd name="connsiteY98" fmla="*/ 10154 h 10609"/>
                <a:gd name="connsiteX99" fmla="*/ 4206 w 10000"/>
                <a:gd name="connsiteY99" fmla="*/ 10259 h 10609"/>
                <a:gd name="connsiteX100" fmla="*/ 4087 w 10000"/>
                <a:gd name="connsiteY100" fmla="*/ 10504 h 10609"/>
                <a:gd name="connsiteX101" fmla="*/ 3948 w 10000"/>
                <a:gd name="connsiteY101" fmla="*/ 10609 h 10609"/>
                <a:gd name="connsiteX102" fmla="*/ 3591 w 10000"/>
                <a:gd name="connsiteY102" fmla="*/ 10277 h 10609"/>
                <a:gd name="connsiteX103" fmla="*/ 3393 w 10000"/>
                <a:gd name="connsiteY103" fmla="*/ 9752 h 10609"/>
                <a:gd name="connsiteX104" fmla="*/ 3234 w 10000"/>
                <a:gd name="connsiteY104" fmla="*/ 9403 h 10609"/>
                <a:gd name="connsiteX105" fmla="*/ 3095 w 10000"/>
                <a:gd name="connsiteY105" fmla="*/ 9228 h 10609"/>
                <a:gd name="connsiteX106" fmla="*/ 2857 w 10000"/>
                <a:gd name="connsiteY106" fmla="*/ 8878 h 10609"/>
                <a:gd name="connsiteX107" fmla="*/ 2738 w 10000"/>
                <a:gd name="connsiteY107" fmla="*/ 8424 h 10609"/>
                <a:gd name="connsiteX108" fmla="*/ 2659 w 10000"/>
                <a:gd name="connsiteY108" fmla="*/ 8196 h 10609"/>
                <a:gd name="connsiteX109" fmla="*/ 2282 w 10000"/>
                <a:gd name="connsiteY109" fmla="*/ 7689 h 10609"/>
                <a:gd name="connsiteX110" fmla="*/ 2044 w 10000"/>
                <a:gd name="connsiteY110" fmla="*/ 6990 h 10609"/>
                <a:gd name="connsiteX111" fmla="*/ 1885 w 10000"/>
                <a:gd name="connsiteY111" fmla="*/ 6518 h 10609"/>
                <a:gd name="connsiteX112" fmla="*/ 1825 w 10000"/>
                <a:gd name="connsiteY112" fmla="*/ 6081 h 10609"/>
                <a:gd name="connsiteX113" fmla="*/ 1706 w 10000"/>
                <a:gd name="connsiteY113" fmla="*/ 5749 h 10609"/>
                <a:gd name="connsiteX114" fmla="*/ 1210 w 10000"/>
                <a:gd name="connsiteY114" fmla="*/ 5959 h 10609"/>
                <a:gd name="connsiteX115" fmla="*/ 952 w 10000"/>
                <a:gd name="connsiteY115" fmla="*/ 5924 h 10609"/>
                <a:gd name="connsiteX116" fmla="*/ 437 w 10000"/>
                <a:gd name="connsiteY116" fmla="*/ 5487 h 10609"/>
                <a:gd name="connsiteX117" fmla="*/ 575 w 10000"/>
                <a:gd name="connsiteY117" fmla="*/ 5347 h 10609"/>
                <a:gd name="connsiteX118" fmla="*/ 456 w 10000"/>
                <a:gd name="connsiteY118" fmla="*/ 5207 h 10609"/>
                <a:gd name="connsiteX119" fmla="*/ 0 w 10000"/>
                <a:gd name="connsiteY119" fmla="*/ 4892 h 10609"/>
                <a:gd name="connsiteX120" fmla="*/ 198 w 10000"/>
                <a:gd name="connsiteY120" fmla="*/ 4647 h 10609"/>
                <a:gd name="connsiteX121" fmla="*/ 972 w 10000"/>
                <a:gd name="connsiteY121" fmla="*/ 4647 h 10609"/>
                <a:gd name="connsiteX122" fmla="*/ 853 w 10000"/>
                <a:gd name="connsiteY122" fmla="*/ 4333 h 10609"/>
                <a:gd name="connsiteX123" fmla="*/ 615 w 10000"/>
                <a:gd name="connsiteY123" fmla="*/ 4158 h 10609"/>
                <a:gd name="connsiteX124" fmla="*/ 536 w 10000"/>
                <a:gd name="connsiteY124" fmla="*/ 3878 h 10609"/>
                <a:gd name="connsiteX125" fmla="*/ 258 w 10000"/>
                <a:gd name="connsiteY125" fmla="*/ 3721 h 10609"/>
                <a:gd name="connsiteX126" fmla="*/ 575 w 10000"/>
                <a:gd name="connsiteY126" fmla="*/ 3336 h 10609"/>
                <a:gd name="connsiteX127" fmla="*/ 992 w 10000"/>
                <a:gd name="connsiteY127" fmla="*/ 3371 h 10609"/>
                <a:gd name="connsiteX128" fmla="*/ 1290 w 10000"/>
                <a:gd name="connsiteY128" fmla="*/ 2987 h 10609"/>
                <a:gd name="connsiteX129" fmla="*/ 1429 w 10000"/>
                <a:gd name="connsiteY129" fmla="*/ 2619 h 10609"/>
                <a:gd name="connsiteX130" fmla="*/ 1687 w 10000"/>
                <a:gd name="connsiteY130" fmla="*/ 2252 h 10609"/>
                <a:gd name="connsiteX131" fmla="*/ 1607 w 10000"/>
                <a:gd name="connsiteY131" fmla="*/ 1990 h 10609"/>
                <a:gd name="connsiteX132" fmla="*/ 1865 w 10000"/>
                <a:gd name="connsiteY132" fmla="*/ 1780 h 10609"/>
                <a:gd name="connsiteX133" fmla="*/ 1528 w 10000"/>
                <a:gd name="connsiteY133" fmla="*/ 1606 h 10609"/>
                <a:gd name="connsiteX134" fmla="*/ 1349 w 10000"/>
                <a:gd name="connsiteY134" fmla="*/ 1361 h 10609"/>
                <a:gd name="connsiteX135" fmla="*/ 1151 w 10000"/>
                <a:gd name="connsiteY135" fmla="*/ 1046 h 10609"/>
                <a:gd name="connsiteX136" fmla="*/ 1270 w 10000"/>
                <a:gd name="connsiteY136" fmla="*/ 889 h 10609"/>
                <a:gd name="connsiteX137" fmla="*/ 769 w 10000"/>
                <a:gd name="connsiteY137" fmla="*/ 733 h 10609"/>
                <a:gd name="connsiteX138" fmla="*/ 323 w 10000"/>
                <a:gd name="connsiteY138" fmla="*/ 338 h 10609"/>
                <a:gd name="connsiteX139" fmla="*/ 1006 w 10000"/>
                <a:gd name="connsiteY139" fmla="*/ 142 h 10609"/>
                <a:gd name="connsiteX140" fmla="*/ 1396 w 10000"/>
                <a:gd name="connsiteY140" fmla="*/ 0 h 10609"/>
                <a:gd name="connsiteX141" fmla="*/ 1832 w 10000"/>
                <a:gd name="connsiteY141" fmla="*/ 61 h 10609"/>
                <a:gd name="connsiteX142" fmla="*/ 2237 w 10000"/>
                <a:gd name="connsiteY142" fmla="*/ 427 h 10609"/>
                <a:gd name="connsiteX0" fmla="*/ 2237 w 10000"/>
                <a:gd name="connsiteY0" fmla="*/ 427 h 10609"/>
                <a:gd name="connsiteX1" fmla="*/ 2591 w 10000"/>
                <a:gd name="connsiteY1" fmla="*/ 465 h 10609"/>
                <a:gd name="connsiteX2" fmla="*/ 2912 w 10000"/>
                <a:gd name="connsiteY2" fmla="*/ 465 h 10609"/>
                <a:gd name="connsiteX3" fmla="*/ 3284 w 10000"/>
                <a:gd name="connsiteY3" fmla="*/ 318 h 10609"/>
                <a:gd name="connsiteX4" fmla="*/ 3762 w 10000"/>
                <a:gd name="connsiteY4" fmla="*/ 485 h 10609"/>
                <a:gd name="connsiteX5" fmla="*/ 3645 w 10000"/>
                <a:gd name="connsiteY5" fmla="*/ 898 h 10609"/>
                <a:gd name="connsiteX6" fmla="*/ 3211 w 10000"/>
                <a:gd name="connsiteY6" fmla="*/ 1072 h 10609"/>
                <a:gd name="connsiteX7" fmla="*/ 3338 w 10000"/>
                <a:gd name="connsiteY7" fmla="*/ 1538 h 10609"/>
                <a:gd name="connsiteX8" fmla="*/ 3194 w 10000"/>
                <a:gd name="connsiteY8" fmla="*/ 1710 h 10609"/>
                <a:gd name="connsiteX9" fmla="*/ 2937 w 10000"/>
                <a:gd name="connsiteY9" fmla="*/ 1658 h 10609"/>
                <a:gd name="connsiteX10" fmla="*/ 3135 w 10000"/>
                <a:gd name="connsiteY10" fmla="*/ 2060 h 10609"/>
                <a:gd name="connsiteX11" fmla="*/ 3532 w 10000"/>
                <a:gd name="connsiteY11" fmla="*/ 2287 h 10609"/>
                <a:gd name="connsiteX12" fmla="*/ 4087 w 10000"/>
                <a:gd name="connsiteY12" fmla="*/ 2532 h 10609"/>
                <a:gd name="connsiteX13" fmla="*/ 3909 w 10000"/>
                <a:gd name="connsiteY13" fmla="*/ 2707 h 10609"/>
                <a:gd name="connsiteX14" fmla="*/ 3849 w 10000"/>
                <a:gd name="connsiteY14" fmla="*/ 3039 h 10609"/>
                <a:gd name="connsiteX15" fmla="*/ 4206 w 10000"/>
                <a:gd name="connsiteY15" fmla="*/ 3179 h 10609"/>
                <a:gd name="connsiteX16" fmla="*/ 4583 w 10000"/>
                <a:gd name="connsiteY16" fmla="*/ 3354 h 10609"/>
                <a:gd name="connsiteX17" fmla="*/ 5099 w 10000"/>
                <a:gd name="connsiteY17" fmla="*/ 3564 h 10609"/>
                <a:gd name="connsiteX18" fmla="*/ 5595 w 10000"/>
                <a:gd name="connsiteY18" fmla="*/ 3616 h 10609"/>
                <a:gd name="connsiteX19" fmla="*/ 5833 w 10000"/>
                <a:gd name="connsiteY19" fmla="*/ 3791 h 10609"/>
                <a:gd name="connsiteX20" fmla="*/ 6111 w 10000"/>
                <a:gd name="connsiteY20" fmla="*/ 3826 h 10609"/>
                <a:gd name="connsiteX21" fmla="*/ 6548 w 10000"/>
                <a:gd name="connsiteY21" fmla="*/ 3913 h 10609"/>
                <a:gd name="connsiteX22" fmla="*/ 6845 w 10000"/>
                <a:gd name="connsiteY22" fmla="*/ 3913 h 10609"/>
                <a:gd name="connsiteX23" fmla="*/ 6865 w 10000"/>
                <a:gd name="connsiteY23" fmla="*/ 3773 h 10609"/>
                <a:gd name="connsiteX24" fmla="*/ 6746 w 10000"/>
                <a:gd name="connsiteY24" fmla="*/ 3529 h 10609"/>
                <a:gd name="connsiteX25" fmla="*/ 6746 w 10000"/>
                <a:gd name="connsiteY25" fmla="*/ 3371 h 10609"/>
                <a:gd name="connsiteX26" fmla="*/ 6944 w 10000"/>
                <a:gd name="connsiteY26" fmla="*/ 3301 h 10609"/>
                <a:gd name="connsiteX27" fmla="*/ 7044 w 10000"/>
                <a:gd name="connsiteY27" fmla="*/ 3581 h 10609"/>
                <a:gd name="connsiteX28" fmla="*/ 7063 w 10000"/>
                <a:gd name="connsiteY28" fmla="*/ 3651 h 10609"/>
                <a:gd name="connsiteX29" fmla="*/ 7421 w 10000"/>
                <a:gd name="connsiteY29" fmla="*/ 3791 h 10609"/>
                <a:gd name="connsiteX30" fmla="*/ 7619 w 10000"/>
                <a:gd name="connsiteY30" fmla="*/ 3738 h 10609"/>
                <a:gd name="connsiteX31" fmla="*/ 7937 w 10000"/>
                <a:gd name="connsiteY31" fmla="*/ 3773 h 10609"/>
                <a:gd name="connsiteX32" fmla="*/ 8214 w 10000"/>
                <a:gd name="connsiteY32" fmla="*/ 3756 h 10609"/>
                <a:gd name="connsiteX33" fmla="*/ 8175 w 10000"/>
                <a:gd name="connsiteY33" fmla="*/ 3529 h 10609"/>
                <a:gd name="connsiteX34" fmla="*/ 8016 w 10000"/>
                <a:gd name="connsiteY34" fmla="*/ 3424 h 10609"/>
                <a:gd name="connsiteX35" fmla="*/ 8294 w 10000"/>
                <a:gd name="connsiteY35" fmla="*/ 3371 h 10609"/>
                <a:gd name="connsiteX36" fmla="*/ 8532 w 10000"/>
                <a:gd name="connsiteY36" fmla="*/ 3092 h 10609"/>
                <a:gd name="connsiteX37" fmla="*/ 8869 w 10000"/>
                <a:gd name="connsiteY37" fmla="*/ 2864 h 10609"/>
                <a:gd name="connsiteX38" fmla="*/ 9187 w 10000"/>
                <a:gd name="connsiteY38" fmla="*/ 2952 h 10609"/>
                <a:gd name="connsiteX39" fmla="*/ 9405 w 10000"/>
                <a:gd name="connsiteY39" fmla="*/ 2812 h 10609"/>
                <a:gd name="connsiteX40" fmla="*/ 9623 w 10000"/>
                <a:gd name="connsiteY40" fmla="*/ 3039 h 10609"/>
                <a:gd name="connsiteX41" fmla="*/ 9544 w 10000"/>
                <a:gd name="connsiteY41" fmla="*/ 3179 h 10609"/>
                <a:gd name="connsiteX42" fmla="*/ 9940 w 10000"/>
                <a:gd name="connsiteY42" fmla="*/ 3231 h 10609"/>
                <a:gd name="connsiteX43" fmla="*/ 10000 w 10000"/>
                <a:gd name="connsiteY43" fmla="*/ 3371 h 10609"/>
                <a:gd name="connsiteX44" fmla="*/ 9901 w 10000"/>
                <a:gd name="connsiteY44" fmla="*/ 3441 h 10609"/>
                <a:gd name="connsiteX45" fmla="*/ 10000 w 10000"/>
                <a:gd name="connsiteY45" fmla="*/ 3668 h 10609"/>
                <a:gd name="connsiteX46" fmla="*/ 9722 w 10000"/>
                <a:gd name="connsiteY46" fmla="*/ 3599 h 10609"/>
                <a:gd name="connsiteX47" fmla="*/ 9325 w 10000"/>
                <a:gd name="connsiteY47" fmla="*/ 3843 h 10609"/>
                <a:gd name="connsiteX48" fmla="*/ 9385 w 10000"/>
                <a:gd name="connsiteY48" fmla="*/ 4053 h 10609"/>
                <a:gd name="connsiteX49" fmla="*/ 9266 w 10000"/>
                <a:gd name="connsiteY49" fmla="*/ 4368 h 10609"/>
                <a:gd name="connsiteX50" fmla="*/ 9286 w 10000"/>
                <a:gd name="connsiteY50" fmla="*/ 4543 h 10609"/>
                <a:gd name="connsiteX51" fmla="*/ 9187 w 10000"/>
                <a:gd name="connsiteY51" fmla="*/ 4840 h 10609"/>
                <a:gd name="connsiteX52" fmla="*/ 8909 w 10000"/>
                <a:gd name="connsiteY52" fmla="*/ 4752 h 10609"/>
                <a:gd name="connsiteX53" fmla="*/ 8968 w 10000"/>
                <a:gd name="connsiteY53" fmla="*/ 5137 h 10609"/>
                <a:gd name="connsiteX54" fmla="*/ 8909 w 10000"/>
                <a:gd name="connsiteY54" fmla="*/ 5259 h 10609"/>
                <a:gd name="connsiteX55" fmla="*/ 8968 w 10000"/>
                <a:gd name="connsiteY55" fmla="*/ 5399 h 10609"/>
                <a:gd name="connsiteX56" fmla="*/ 8810 w 10000"/>
                <a:gd name="connsiteY56" fmla="*/ 5504 h 10609"/>
                <a:gd name="connsiteX57" fmla="*/ 8512 w 10000"/>
                <a:gd name="connsiteY57" fmla="*/ 4927 h 10609"/>
                <a:gd name="connsiteX58" fmla="*/ 8413 w 10000"/>
                <a:gd name="connsiteY58" fmla="*/ 4927 h 10609"/>
                <a:gd name="connsiteX59" fmla="*/ 8413 w 10000"/>
                <a:gd name="connsiteY59" fmla="*/ 5154 h 10609"/>
                <a:gd name="connsiteX60" fmla="*/ 8175 w 10000"/>
                <a:gd name="connsiteY60" fmla="*/ 4962 h 10609"/>
                <a:gd name="connsiteX61" fmla="*/ 8234 w 10000"/>
                <a:gd name="connsiteY61" fmla="*/ 4752 h 10609"/>
                <a:gd name="connsiteX62" fmla="*/ 8393 w 10000"/>
                <a:gd name="connsiteY62" fmla="*/ 4735 h 10609"/>
                <a:gd name="connsiteX63" fmla="*/ 8492 w 10000"/>
                <a:gd name="connsiteY63" fmla="*/ 4438 h 10609"/>
                <a:gd name="connsiteX64" fmla="*/ 8274 w 10000"/>
                <a:gd name="connsiteY64" fmla="*/ 4368 h 10609"/>
                <a:gd name="connsiteX65" fmla="*/ 7937 w 10000"/>
                <a:gd name="connsiteY65" fmla="*/ 4368 h 10609"/>
                <a:gd name="connsiteX66" fmla="*/ 7599 w 10000"/>
                <a:gd name="connsiteY66" fmla="*/ 4315 h 10609"/>
                <a:gd name="connsiteX67" fmla="*/ 7500 w 10000"/>
                <a:gd name="connsiteY67" fmla="*/ 4071 h 10609"/>
                <a:gd name="connsiteX68" fmla="*/ 7341 w 10000"/>
                <a:gd name="connsiteY68" fmla="*/ 4053 h 10609"/>
                <a:gd name="connsiteX69" fmla="*/ 7024 w 10000"/>
                <a:gd name="connsiteY69" fmla="*/ 3896 h 10609"/>
                <a:gd name="connsiteX70" fmla="*/ 6944 w 10000"/>
                <a:gd name="connsiteY70" fmla="*/ 4140 h 10609"/>
                <a:gd name="connsiteX71" fmla="*/ 7262 w 10000"/>
                <a:gd name="connsiteY71" fmla="*/ 4333 h 10609"/>
                <a:gd name="connsiteX72" fmla="*/ 7063 w 10000"/>
                <a:gd name="connsiteY72" fmla="*/ 4473 h 10609"/>
                <a:gd name="connsiteX73" fmla="*/ 7004 w 10000"/>
                <a:gd name="connsiteY73" fmla="*/ 4595 h 10609"/>
                <a:gd name="connsiteX74" fmla="*/ 7242 w 10000"/>
                <a:gd name="connsiteY74" fmla="*/ 4700 h 10609"/>
                <a:gd name="connsiteX75" fmla="*/ 7222 w 10000"/>
                <a:gd name="connsiteY75" fmla="*/ 4910 h 10609"/>
                <a:gd name="connsiteX76" fmla="*/ 7401 w 10000"/>
                <a:gd name="connsiteY76" fmla="*/ 5189 h 10609"/>
                <a:gd name="connsiteX77" fmla="*/ 7520 w 10000"/>
                <a:gd name="connsiteY77" fmla="*/ 5487 h 10609"/>
                <a:gd name="connsiteX78" fmla="*/ 7500 w 10000"/>
                <a:gd name="connsiteY78" fmla="*/ 5626 h 10609"/>
                <a:gd name="connsiteX79" fmla="*/ 7242 w 10000"/>
                <a:gd name="connsiteY79" fmla="*/ 5609 h 10609"/>
                <a:gd name="connsiteX80" fmla="*/ 6825 w 10000"/>
                <a:gd name="connsiteY80" fmla="*/ 5696 h 10609"/>
                <a:gd name="connsiteX81" fmla="*/ 6885 w 10000"/>
                <a:gd name="connsiteY81" fmla="*/ 5959 h 10609"/>
                <a:gd name="connsiteX82" fmla="*/ 6726 w 10000"/>
                <a:gd name="connsiteY82" fmla="*/ 6186 h 10609"/>
                <a:gd name="connsiteX83" fmla="*/ 6250 w 10000"/>
                <a:gd name="connsiteY83" fmla="*/ 6431 h 10609"/>
                <a:gd name="connsiteX84" fmla="*/ 5913 w 10000"/>
                <a:gd name="connsiteY84" fmla="*/ 6850 h 10609"/>
                <a:gd name="connsiteX85" fmla="*/ 5675 w 10000"/>
                <a:gd name="connsiteY85" fmla="*/ 7078 h 10609"/>
                <a:gd name="connsiteX86" fmla="*/ 5357 w 10000"/>
                <a:gd name="connsiteY86" fmla="*/ 7322 h 10609"/>
                <a:gd name="connsiteX87" fmla="*/ 5377 w 10000"/>
                <a:gd name="connsiteY87" fmla="*/ 7497 h 10609"/>
                <a:gd name="connsiteX88" fmla="*/ 5198 w 10000"/>
                <a:gd name="connsiteY88" fmla="*/ 7585 h 10609"/>
                <a:gd name="connsiteX89" fmla="*/ 4881 w 10000"/>
                <a:gd name="connsiteY89" fmla="*/ 7707 h 10609"/>
                <a:gd name="connsiteX90" fmla="*/ 4722 w 10000"/>
                <a:gd name="connsiteY90" fmla="*/ 7724 h 10609"/>
                <a:gd name="connsiteX91" fmla="*/ 4643 w 10000"/>
                <a:gd name="connsiteY91" fmla="*/ 8004 h 10609"/>
                <a:gd name="connsiteX92" fmla="*/ 4782 w 10000"/>
                <a:gd name="connsiteY92" fmla="*/ 8476 h 10609"/>
                <a:gd name="connsiteX93" fmla="*/ 4821 w 10000"/>
                <a:gd name="connsiteY93" fmla="*/ 8773 h 10609"/>
                <a:gd name="connsiteX94" fmla="*/ 4702 w 10000"/>
                <a:gd name="connsiteY94" fmla="*/ 9123 h 10609"/>
                <a:gd name="connsiteX95" fmla="*/ 4742 w 10000"/>
                <a:gd name="connsiteY95" fmla="*/ 9735 h 10609"/>
                <a:gd name="connsiteX96" fmla="*/ 4563 w 10000"/>
                <a:gd name="connsiteY96" fmla="*/ 9752 h 10609"/>
                <a:gd name="connsiteX97" fmla="*/ 4405 w 10000"/>
                <a:gd name="connsiteY97" fmla="*/ 10032 h 10609"/>
                <a:gd name="connsiteX98" fmla="*/ 4524 w 10000"/>
                <a:gd name="connsiteY98" fmla="*/ 10154 h 10609"/>
                <a:gd name="connsiteX99" fmla="*/ 4206 w 10000"/>
                <a:gd name="connsiteY99" fmla="*/ 10259 h 10609"/>
                <a:gd name="connsiteX100" fmla="*/ 4087 w 10000"/>
                <a:gd name="connsiteY100" fmla="*/ 10504 h 10609"/>
                <a:gd name="connsiteX101" fmla="*/ 3948 w 10000"/>
                <a:gd name="connsiteY101" fmla="*/ 10609 h 10609"/>
                <a:gd name="connsiteX102" fmla="*/ 3591 w 10000"/>
                <a:gd name="connsiteY102" fmla="*/ 10277 h 10609"/>
                <a:gd name="connsiteX103" fmla="*/ 3393 w 10000"/>
                <a:gd name="connsiteY103" fmla="*/ 9752 h 10609"/>
                <a:gd name="connsiteX104" fmla="*/ 3234 w 10000"/>
                <a:gd name="connsiteY104" fmla="*/ 9403 h 10609"/>
                <a:gd name="connsiteX105" fmla="*/ 3095 w 10000"/>
                <a:gd name="connsiteY105" fmla="*/ 9228 h 10609"/>
                <a:gd name="connsiteX106" fmla="*/ 2857 w 10000"/>
                <a:gd name="connsiteY106" fmla="*/ 8878 h 10609"/>
                <a:gd name="connsiteX107" fmla="*/ 2738 w 10000"/>
                <a:gd name="connsiteY107" fmla="*/ 8424 h 10609"/>
                <a:gd name="connsiteX108" fmla="*/ 2659 w 10000"/>
                <a:gd name="connsiteY108" fmla="*/ 8196 h 10609"/>
                <a:gd name="connsiteX109" fmla="*/ 2282 w 10000"/>
                <a:gd name="connsiteY109" fmla="*/ 7689 h 10609"/>
                <a:gd name="connsiteX110" fmla="*/ 2044 w 10000"/>
                <a:gd name="connsiteY110" fmla="*/ 6990 h 10609"/>
                <a:gd name="connsiteX111" fmla="*/ 1885 w 10000"/>
                <a:gd name="connsiteY111" fmla="*/ 6518 h 10609"/>
                <a:gd name="connsiteX112" fmla="*/ 1825 w 10000"/>
                <a:gd name="connsiteY112" fmla="*/ 6081 h 10609"/>
                <a:gd name="connsiteX113" fmla="*/ 1706 w 10000"/>
                <a:gd name="connsiteY113" fmla="*/ 5749 h 10609"/>
                <a:gd name="connsiteX114" fmla="*/ 1210 w 10000"/>
                <a:gd name="connsiteY114" fmla="*/ 5959 h 10609"/>
                <a:gd name="connsiteX115" fmla="*/ 952 w 10000"/>
                <a:gd name="connsiteY115" fmla="*/ 5924 h 10609"/>
                <a:gd name="connsiteX116" fmla="*/ 437 w 10000"/>
                <a:gd name="connsiteY116" fmla="*/ 5487 h 10609"/>
                <a:gd name="connsiteX117" fmla="*/ 575 w 10000"/>
                <a:gd name="connsiteY117" fmla="*/ 5347 h 10609"/>
                <a:gd name="connsiteX118" fmla="*/ 456 w 10000"/>
                <a:gd name="connsiteY118" fmla="*/ 5207 h 10609"/>
                <a:gd name="connsiteX119" fmla="*/ 0 w 10000"/>
                <a:gd name="connsiteY119" fmla="*/ 4892 h 10609"/>
                <a:gd name="connsiteX120" fmla="*/ 198 w 10000"/>
                <a:gd name="connsiteY120" fmla="*/ 4647 h 10609"/>
                <a:gd name="connsiteX121" fmla="*/ 972 w 10000"/>
                <a:gd name="connsiteY121" fmla="*/ 4647 h 10609"/>
                <a:gd name="connsiteX122" fmla="*/ 853 w 10000"/>
                <a:gd name="connsiteY122" fmla="*/ 4333 h 10609"/>
                <a:gd name="connsiteX123" fmla="*/ 615 w 10000"/>
                <a:gd name="connsiteY123" fmla="*/ 4158 h 10609"/>
                <a:gd name="connsiteX124" fmla="*/ 536 w 10000"/>
                <a:gd name="connsiteY124" fmla="*/ 3878 h 10609"/>
                <a:gd name="connsiteX125" fmla="*/ 258 w 10000"/>
                <a:gd name="connsiteY125" fmla="*/ 3721 h 10609"/>
                <a:gd name="connsiteX126" fmla="*/ 575 w 10000"/>
                <a:gd name="connsiteY126" fmla="*/ 3336 h 10609"/>
                <a:gd name="connsiteX127" fmla="*/ 992 w 10000"/>
                <a:gd name="connsiteY127" fmla="*/ 3371 h 10609"/>
                <a:gd name="connsiteX128" fmla="*/ 1290 w 10000"/>
                <a:gd name="connsiteY128" fmla="*/ 2987 h 10609"/>
                <a:gd name="connsiteX129" fmla="*/ 1429 w 10000"/>
                <a:gd name="connsiteY129" fmla="*/ 2619 h 10609"/>
                <a:gd name="connsiteX130" fmla="*/ 1687 w 10000"/>
                <a:gd name="connsiteY130" fmla="*/ 2252 h 10609"/>
                <a:gd name="connsiteX131" fmla="*/ 1607 w 10000"/>
                <a:gd name="connsiteY131" fmla="*/ 1990 h 10609"/>
                <a:gd name="connsiteX132" fmla="*/ 1865 w 10000"/>
                <a:gd name="connsiteY132" fmla="*/ 1780 h 10609"/>
                <a:gd name="connsiteX133" fmla="*/ 1528 w 10000"/>
                <a:gd name="connsiteY133" fmla="*/ 1606 h 10609"/>
                <a:gd name="connsiteX134" fmla="*/ 1349 w 10000"/>
                <a:gd name="connsiteY134" fmla="*/ 1361 h 10609"/>
                <a:gd name="connsiteX135" fmla="*/ 1151 w 10000"/>
                <a:gd name="connsiteY135" fmla="*/ 1046 h 10609"/>
                <a:gd name="connsiteX136" fmla="*/ 1270 w 10000"/>
                <a:gd name="connsiteY136" fmla="*/ 889 h 10609"/>
                <a:gd name="connsiteX137" fmla="*/ 769 w 10000"/>
                <a:gd name="connsiteY137" fmla="*/ 733 h 10609"/>
                <a:gd name="connsiteX138" fmla="*/ 323 w 10000"/>
                <a:gd name="connsiteY138" fmla="*/ 338 h 10609"/>
                <a:gd name="connsiteX139" fmla="*/ 1006 w 10000"/>
                <a:gd name="connsiteY139" fmla="*/ 142 h 10609"/>
                <a:gd name="connsiteX140" fmla="*/ 1396 w 10000"/>
                <a:gd name="connsiteY140" fmla="*/ 0 h 10609"/>
                <a:gd name="connsiteX141" fmla="*/ 1878 w 10000"/>
                <a:gd name="connsiteY141" fmla="*/ 122 h 10609"/>
                <a:gd name="connsiteX142" fmla="*/ 2237 w 10000"/>
                <a:gd name="connsiteY142" fmla="*/ 427 h 10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</a:cxnLst>
              <a:rect l="l" t="t" r="r" b="b"/>
              <a:pathLst>
                <a:path w="10000" h="10609">
                  <a:moveTo>
                    <a:pt x="2237" y="427"/>
                  </a:moveTo>
                  <a:lnTo>
                    <a:pt x="2591" y="465"/>
                  </a:lnTo>
                  <a:lnTo>
                    <a:pt x="2912" y="465"/>
                  </a:lnTo>
                  <a:cubicBezTo>
                    <a:pt x="2960" y="544"/>
                    <a:pt x="3236" y="239"/>
                    <a:pt x="3284" y="318"/>
                  </a:cubicBezTo>
                  <a:cubicBezTo>
                    <a:pt x="3376" y="338"/>
                    <a:pt x="3817" y="314"/>
                    <a:pt x="3762" y="485"/>
                  </a:cubicBezTo>
                  <a:cubicBezTo>
                    <a:pt x="3707" y="656"/>
                    <a:pt x="3714" y="760"/>
                    <a:pt x="3645" y="898"/>
                  </a:cubicBezTo>
                  <a:lnTo>
                    <a:pt x="3211" y="1072"/>
                  </a:lnTo>
                  <a:cubicBezTo>
                    <a:pt x="3192" y="1221"/>
                    <a:pt x="3357" y="1389"/>
                    <a:pt x="3338" y="1538"/>
                  </a:cubicBezTo>
                  <a:lnTo>
                    <a:pt x="3194" y="1710"/>
                  </a:lnTo>
                  <a:lnTo>
                    <a:pt x="2937" y="1658"/>
                  </a:lnTo>
                  <a:lnTo>
                    <a:pt x="3135" y="2060"/>
                  </a:lnTo>
                  <a:lnTo>
                    <a:pt x="3532" y="2287"/>
                  </a:lnTo>
                  <a:lnTo>
                    <a:pt x="4087" y="2532"/>
                  </a:lnTo>
                  <a:lnTo>
                    <a:pt x="3909" y="2707"/>
                  </a:lnTo>
                  <a:cubicBezTo>
                    <a:pt x="3889" y="2818"/>
                    <a:pt x="3869" y="2928"/>
                    <a:pt x="3849" y="3039"/>
                  </a:cubicBezTo>
                  <a:lnTo>
                    <a:pt x="4206" y="3179"/>
                  </a:lnTo>
                  <a:lnTo>
                    <a:pt x="4583" y="3354"/>
                  </a:lnTo>
                  <a:lnTo>
                    <a:pt x="5099" y="3564"/>
                  </a:lnTo>
                  <a:lnTo>
                    <a:pt x="5595" y="3616"/>
                  </a:lnTo>
                  <a:lnTo>
                    <a:pt x="5833" y="3791"/>
                  </a:lnTo>
                  <a:lnTo>
                    <a:pt x="6111" y="3826"/>
                  </a:lnTo>
                  <a:lnTo>
                    <a:pt x="6548" y="3913"/>
                  </a:lnTo>
                  <a:lnTo>
                    <a:pt x="6845" y="3913"/>
                  </a:lnTo>
                  <a:cubicBezTo>
                    <a:pt x="6852" y="3866"/>
                    <a:pt x="6858" y="3820"/>
                    <a:pt x="6865" y="3773"/>
                  </a:cubicBezTo>
                  <a:cubicBezTo>
                    <a:pt x="6825" y="3692"/>
                    <a:pt x="6786" y="3610"/>
                    <a:pt x="6746" y="3529"/>
                  </a:cubicBezTo>
                  <a:lnTo>
                    <a:pt x="6746" y="3371"/>
                  </a:lnTo>
                  <a:lnTo>
                    <a:pt x="6944" y="3301"/>
                  </a:lnTo>
                  <a:cubicBezTo>
                    <a:pt x="6977" y="3394"/>
                    <a:pt x="7011" y="3488"/>
                    <a:pt x="7044" y="3581"/>
                  </a:cubicBezTo>
                  <a:cubicBezTo>
                    <a:pt x="7050" y="3604"/>
                    <a:pt x="7057" y="3628"/>
                    <a:pt x="7063" y="3651"/>
                  </a:cubicBezTo>
                  <a:lnTo>
                    <a:pt x="7421" y="3791"/>
                  </a:lnTo>
                  <a:lnTo>
                    <a:pt x="7619" y="3738"/>
                  </a:lnTo>
                  <a:lnTo>
                    <a:pt x="7937" y="3773"/>
                  </a:lnTo>
                  <a:lnTo>
                    <a:pt x="8214" y="3756"/>
                  </a:lnTo>
                  <a:cubicBezTo>
                    <a:pt x="8201" y="3680"/>
                    <a:pt x="8188" y="3605"/>
                    <a:pt x="8175" y="3529"/>
                  </a:cubicBezTo>
                  <a:lnTo>
                    <a:pt x="8016" y="3424"/>
                  </a:lnTo>
                  <a:lnTo>
                    <a:pt x="8294" y="3371"/>
                  </a:lnTo>
                  <a:lnTo>
                    <a:pt x="8532" y="3092"/>
                  </a:lnTo>
                  <a:lnTo>
                    <a:pt x="8869" y="2864"/>
                  </a:lnTo>
                  <a:lnTo>
                    <a:pt x="9187" y="2952"/>
                  </a:lnTo>
                  <a:lnTo>
                    <a:pt x="9405" y="2812"/>
                  </a:lnTo>
                  <a:lnTo>
                    <a:pt x="9623" y="3039"/>
                  </a:lnTo>
                  <a:cubicBezTo>
                    <a:pt x="9597" y="3086"/>
                    <a:pt x="9570" y="3132"/>
                    <a:pt x="9544" y="3179"/>
                  </a:cubicBezTo>
                  <a:lnTo>
                    <a:pt x="9940" y="3231"/>
                  </a:lnTo>
                  <a:cubicBezTo>
                    <a:pt x="9960" y="3278"/>
                    <a:pt x="9980" y="3324"/>
                    <a:pt x="10000" y="3371"/>
                  </a:cubicBezTo>
                  <a:cubicBezTo>
                    <a:pt x="9967" y="3394"/>
                    <a:pt x="9934" y="3418"/>
                    <a:pt x="9901" y="3441"/>
                  </a:cubicBezTo>
                  <a:cubicBezTo>
                    <a:pt x="9934" y="3517"/>
                    <a:pt x="9967" y="3592"/>
                    <a:pt x="10000" y="3668"/>
                  </a:cubicBezTo>
                  <a:lnTo>
                    <a:pt x="9722" y="3599"/>
                  </a:lnTo>
                  <a:lnTo>
                    <a:pt x="9325" y="3843"/>
                  </a:lnTo>
                  <a:lnTo>
                    <a:pt x="9385" y="4053"/>
                  </a:lnTo>
                  <a:cubicBezTo>
                    <a:pt x="9345" y="4158"/>
                    <a:pt x="9306" y="4263"/>
                    <a:pt x="9266" y="4368"/>
                  </a:cubicBezTo>
                  <a:cubicBezTo>
                    <a:pt x="9273" y="4426"/>
                    <a:pt x="9279" y="4485"/>
                    <a:pt x="9286" y="4543"/>
                  </a:cubicBezTo>
                  <a:lnTo>
                    <a:pt x="9187" y="4840"/>
                  </a:lnTo>
                  <a:lnTo>
                    <a:pt x="8909" y="4752"/>
                  </a:lnTo>
                  <a:cubicBezTo>
                    <a:pt x="8929" y="4880"/>
                    <a:pt x="8948" y="5009"/>
                    <a:pt x="8968" y="5137"/>
                  </a:cubicBezTo>
                  <a:cubicBezTo>
                    <a:pt x="8948" y="5178"/>
                    <a:pt x="8929" y="5218"/>
                    <a:pt x="8909" y="5259"/>
                  </a:cubicBezTo>
                  <a:cubicBezTo>
                    <a:pt x="8929" y="5306"/>
                    <a:pt x="8948" y="5352"/>
                    <a:pt x="8968" y="5399"/>
                  </a:cubicBezTo>
                  <a:lnTo>
                    <a:pt x="8810" y="5504"/>
                  </a:lnTo>
                  <a:lnTo>
                    <a:pt x="8512" y="4927"/>
                  </a:lnTo>
                  <a:lnTo>
                    <a:pt x="8413" y="4927"/>
                  </a:lnTo>
                  <a:lnTo>
                    <a:pt x="8413" y="5154"/>
                  </a:lnTo>
                  <a:lnTo>
                    <a:pt x="8175" y="4962"/>
                  </a:lnTo>
                  <a:cubicBezTo>
                    <a:pt x="8195" y="4892"/>
                    <a:pt x="8214" y="4822"/>
                    <a:pt x="8234" y="4752"/>
                  </a:cubicBezTo>
                  <a:lnTo>
                    <a:pt x="8393" y="4735"/>
                  </a:lnTo>
                  <a:lnTo>
                    <a:pt x="8492" y="4438"/>
                  </a:lnTo>
                  <a:lnTo>
                    <a:pt x="8274" y="4368"/>
                  </a:lnTo>
                  <a:lnTo>
                    <a:pt x="7937" y="4368"/>
                  </a:lnTo>
                  <a:lnTo>
                    <a:pt x="7599" y="4315"/>
                  </a:lnTo>
                  <a:cubicBezTo>
                    <a:pt x="7566" y="4234"/>
                    <a:pt x="7533" y="4152"/>
                    <a:pt x="7500" y="4071"/>
                  </a:cubicBezTo>
                  <a:lnTo>
                    <a:pt x="7341" y="4053"/>
                  </a:lnTo>
                  <a:lnTo>
                    <a:pt x="7024" y="3896"/>
                  </a:lnTo>
                  <a:cubicBezTo>
                    <a:pt x="6997" y="3977"/>
                    <a:pt x="6971" y="4059"/>
                    <a:pt x="6944" y="4140"/>
                  </a:cubicBezTo>
                  <a:lnTo>
                    <a:pt x="7262" y="4333"/>
                  </a:lnTo>
                  <a:lnTo>
                    <a:pt x="7063" y="4473"/>
                  </a:lnTo>
                  <a:cubicBezTo>
                    <a:pt x="7043" y="4514"/>
                    <a:pt x="7024" y="4554"/>
                    <a:pt x="7004" y="4595"/>
                  </a:cubicBezTo>
                  <a:lnTo>
                    <a:pt x="7242" y="4700"/>
                  </a:lnTo>
                  <a:cubicBezTo>
                    <a:pt x="7235" y="4770"/>
                    <a:pt x="7229" y="4840"/>
                    <a:pt x="7222" y="4910"/>
                  </a:cubicBezTo>
                  <a:lnTo>
                    <a:pt x="7401" y="5189"/>
                  </a:lnTo>
                  <a:cubicBezTo>
                    <a:pt x="7441" y="5288"/>
                    <a:pt x="7480" y="5388"/>
                    <a:pt x="7520" y="5487"/>
                  </a:cubicBezTo>
                  <a:cubicBezTo>
                    <a:pt x="7513" y="5533"/>
                    <a:pt x="7507" y="5580"/>
                    <a:pt x="7500" y="5626"/>
                  </a:cubicBezTo>
                  <a:lnTo>
                    <a:pt x="7242" y="5609"/>
                  </a:lnTo>
                  <a:lnTo>
                    <a:pt x="6825" y="5696"/>
                  </a:lnTo>
                  <a:cubicBezTo>
                    <a:pt x="6845" y="5784"/>
                    <a:pt x="6865" y="5871"/>
                    <a:pt x="6885" y="5959"/>
                  </a:cubicBezTo>
                  <a:lnTo>
                    <a:pt x="6726" y="6186"/>
                  </a:lnTo>
                  <a:lnTo>
                    <a:pt x="6250" y="6431"/>
                  </a:lnTo>
                  <a:lnTo>
                    <a:pt x="5913" y="6850"/>
                  </a:lnTo>
                  <a:lnTo>
                    <a:pt x="5675" y="7078"/>
                  </a:lnTo>
                  <a:lnTo>
                    <a:pt x="5357" y="7322"/>
                  </a:lnTo>
                  <a:cubicBezTo>
                    <a:pt x="5364" y="7380"/>
                    <a:pt x="5370" y="7439"/>
                    <a:pt x="5377" y="7497"/>
                  </a:cubicBezTo>
                  <a:lnTo>
                    <a:pt x="5198" y="7585"/>
                  </a:lnTo>
                  <a:lnTo>
                    <a:pt x="4881" y="7707"/>
                  </a:lnTo>
                  <a:lnTo>
                    <a:pt x="4722" y="7724"/>
                  </a:lnTo>
                  <a:cubicBezTo>
                    <a:pt x="4696" y="7817"/>
                    <a:pt x="4669" y="7911"/>
                    <a:pt x="4643" y="8004"/>
                  </a:cubicBezTo>
                  <a:cubicBezTo>
                    <a:pt x="4689" y="8161"/>
                    <a:pt x="4736" y="8319"/>
                    <a:pt x="4782" y="8476"/>
                  </a:cubicBezTo>
                  <a:lnTo>
                    <a:pt x="4821" y="8773"/>
                  </a:lnTo>
                  <a:cubicBezTo>
                    <a:pt x="4781" y="8890"/>
                    <a:pt x="4742" y="9006"/>
                    <a:pt x="4702" y="9123"/>
                  </a:cubicBezTo>
                  <a:cubicBezTo>
                    <a:pt x="4715" y="9327"/>
                    <a:pt x="4729" y="9531"/>
                    <a:pt x="4742" y="9735"/>
                  </a:cubicBezTo>
                  <a:lnTo>
                    <a:pt x="4563" y="9752"/>
                  </a:lnTo>
                  <a:cubicBezTo>
                    <a:pt x="4510" y="9845"/>
                    <a:pt x="4458" y="9939"/>
                    <a:pt x="4405" y="10032"/>
                  </a:cubicBezTo>
                  <a:lnTo>
                    <a:pt x="4524" y="10154"/>
                  </a:lnTo>
                  <a:lnTo>
                    <a:pt x="4206" y="10259"/>
                  </a:lnTo>
                  <a:lnTo>
                    <a:pt x="4087" y="10504"/>
                  </a:lnTo>
                  <a:lnTo>
                    <a:pt x="3948" y="10609"/>
                  </a:lnTo>
                  <a:lnTo>
                    <a:pt x="3591" y="10277"/>
                  </a:lnTo>
                  <a:lnTo>
                    <a:pt x="3393" y="9752"/>
                  </a:lnTo>
                  <a:lnTo>
                    <a:pt x="3234" y="9403"/>
                  </a:lnTo>
                  <a:lnTo>
                    <a:pt x="3095" y="9228"/>
                  </a:lnTo>
                  <a:cubicBezTo>
                    <a:pt x="3016" y="9111"/>
                    <a:pt x="2936" y="8995"/>
                    <a:pt x="2857" y="8878"/>
                  </a:cubicBezTo>
                  <a:cubicBezTo>
                    <a:pt x="2817" y="8727"/>
                    <a:pt x="2778" y="8575"/>
                    <a:pt x="2738" y="8424"/>
                  </a:cubicBezTo>
                  <a:cubicBezTo>
                    <a:pt x="2712" y="8348"/>
                    <a:pt x="2685" y="8272"/>
                    <a:pt x="2659" y="8196"/>
                  </a:cubicBezTo>
                  <a:lnTo>
                    <a:pt x="2282" y="7689"/>
                  </a:lnTo>
                  <a:cubicBezTo>
                    <a:pt x="2203" y="7456"/>
                    <a:pt x="2123" y="7223"/>
                    <a:pt x="2044" y="6990"/>
                  </a:cubicBezTo>
                  <a:lnTo>
                    <a:pt x="1885" y="6518"/>
                  </a:lnTo>
                  <a:cubicBezTo>
                    <a:pt x="1865" y="6372"/>
                    <a:pt x="1845" y="6227"/>
                    <a:pt x="1825" y="6081"/>
                  </a:cubicBezTo>
                  <a:cubicBezTo>
                    <a:pt x="1785" y="5970"/>
                    <a:pt x="1746" y="5860"/>
                    <a:pt x="1706" y="5749"/>
                  </a:cubicBezTo>
                  <a:lnTo>
                    <a:pt x="1210" y="5959"/>
                  </a:lnTo>
                  <a:lnTo>
                    <a:pt x="952" y="5924"/>
                  </a:lnTo>
                  <a:lnTo>
                    <a:pt x="437" y="5487"/>
                  </a:lnTo>
                  <a:lnTo>
                    <a:pt x="575" y="5347"/>
                  </a:lnTo>
                  <a:lnTo>
                    <a:pt x="456" y="5207"/>
                  </a:lnTo>
                  <a:lnTo>
                    <a:pt x="0" y="4892"/>
                  </a:lnTo>
                  <a:lnTo>
                    <a:pt x="198" y="4647"/>
                  </a:lnTo>
                  <a:lnTo>
                    <a:pt x="972" y="4647"/>
                  </a:lnTo>
                  <a:cubicBezTo>
                    <a:pt x="932" y="4542"/>
                    <a:pt x="893" y="4438"/>
                    <a:pt x="853" y="4333"/>
                  </a:cubicBezTo>
                  <a:lnTo>
                    <a:pt x="615" y="4158"/>
                  </a:lnTo>
                  <a:cubicBezTo>
                    <a:pt x="589" y="4065"/>
                    <a:pt x="562" y="3971"/>
                    <a:pt x="536" y="3878"/>
                  </a:cubicBezTo>
                  <a:lnTo>
                    <a:pt x="258" y="3721"/>
                  </a:lnTo>
                  <a:lnTo>
                    <a:pt x="575" y="3336"/>
                  </a:lnTo>
                  <a:lnTo>
                    <a:pt x="992" y="3371"/>
                  </a:lnTo>
                  <a:lnTo>
                    <a:pt x="1290" y="2987"/>
                  </a:lnTo>
                  <a:cubicBezTo>
                    <a:pt x="1336" y="2864"/>
                    <a:pt x="1383" y="2742"/>
                    <a:pt x="1429" y="2619"/>
                  </a:cubicBezTo>
                  <a:lnTo>
                    <a:pt x="1687" y="2252"/>
                  </a:lnTo>
                  <a:cubicBezTo>
                    <a:pt x="1660" y="2165"/>
                    <a:pt x="1634" y="2077"/>
                    <a:pt x="1607" y="1990"/>
                  </a:cubicBezTo>
                  <a:lnTo>
                    <a:pt x="1865" y="1780"/>
                  </a:lnTo>
                  <a:lnTo>
                    <a:pt x="1528" y="1606"/>
                  </a:lnTo>
                  <a:lnTo>
                    <a:pt x="1349" y="1361"/>
                  </a:lnTo>
                  <a:lnTo>
                    <a:pt x="1151" y="1046"/>
                  </a:lnTo>
                  <a:cubicBezTo>
                    <a:pt x="1191" y="994"/>
                    <a:pt x="1230" y="941"/>
                    <a:pt x="1270" y="889"/>
                  </a:cubicBezTo>
                  <a:lnTo>
                    <a:pt x="769" y="733"/>
                  </a:lnTo>
                  <a:lnTo>
                    <a:pt x="323" y="338"/>
                  </a:lnTo>
                  <a:lnTo>
                    <a:pt x="1006" y="142"/>
                  </a:lnTo>
                  <a:lnTo>
                    <a:pt x="1396" y="0"/>
                  </a:lnTo>
                  <a:lnTo>
                    <a:pt x="1878" y="122"/>
                  </a:lnTo>
                  <a:lnTo>
                    <a:pt x="2237" y="42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7" name="Freeform 306"/>
            <p:cNvSpPr>
              <a:spLocks/>
            </p:cNvSpPr>
            <p:nvPr/>
          </p:nvSpPr>
          <p:spPr bwMode="auto">
            <a:xfrm>
              <a:off x="4957537" y="2316763"/>
              <a:ext cx="121770" cy="133367"/>
            </a:xfrm>
            <a:custGeom>
              <a:avLst/>
              <a:gdLst>
                <a:gd name="T0" fmla="*/ 61 w 63"/>
                <a:gd name="T1" fmla="*/ 25 h 69"/>
                <a:gd name="T2" fmla="*/ 63 w 63"/>
                <a:gd name="T3" fmla="*/ 40 h 69"/>
                <a:gd name="T4" fmla="*/ 51 w 63"/>
                <a:gd name="T5" fmla="*/ 57 h 69"/>
                <a:gd name="T6" fmla="*/ 22 w 63"/>
                <a:gd name="T7" fmla="*/ 69 h 69"/>
                <a:gd name="T8" fmla="*/ 0 w 63"/>
                <a:gd name="T9" fmla="*/ 66 h 69"/>
                <a:gd name="T10" fmla="*/ 14 w 63"/>
                <a:gd name="T11" fmla="*/ 45 h 69"/>
                <a:gd name="T12" fmla="*/ 7 w 63"/>
                <a:gd name="T13" fmla="*/ 25 h 69"/>
                <a:gd name="T14" fmla="*/ 29 w 63"/>
                <a:gd name="T15" fmla="*/ 10 h 69"/>
                <a:gd name="T16" fmla="*/ 41 w 63"/>
                <a:gd name="T17" fmla="*/ 0 h 69"/>
                <a:gd name="T18" fmla="*/ 44 w 63"/>
                <a:gd name="T19" fmla="*/ 11 h 69"/>
                <a:gd name="T20" fmla="*/ 40 w 63"/>
                <a:gd name="T21" fmla="*/ 22 h 69"/>
                <a:gd name="T22" fmla="*/ 50 w 63"/>
                <a:gd name="T23" fmla="*/ 21 h 69"/>
                <a:gd name="T24" fmla="*/ 61 w 63"/>
                <a:gd name="T25" fmla="*/ 25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69">
                  <a:moveTo>
                    <a:pt x="61" y="25"/>
                  </a:moveTo>
                  <a:lnTo>
                    <a:pt x="63" y="40"/>
                  </a:lnTo>
                  <a:lnTo>
                    <a:pt x="51" y="57"/>
                  </a:lnTo>
                  <a:lnTo>
                    <a:pt x="22" y="69"/>
                  </a:lnTo>
                  <a:lnTo>
                    <a:pt x="0" y="66"/>
                  </a:lnTo>
                  <a:lnTo>
                    <a:pt x="14" y="45"/>
                  </a:lnTo>
                  <a:lnTo>
                    <a:pt x="7" y="25"/>
                  </a:lnTo>
                  <a:lnTo>
                    <a:pt x="29" y="10"/>
                  </a:lnTo>
                  <a:lnTo>
                    <a:pt x="41" y="0"/>
                  </a:lnTo>
                  <a:lnTo>
                    <a:pt x="44" y="11"/>
                  </a:lnTo>
                  <a:lnTo>
                    <a:pt x="40" y="22"/>
                  </a:lnTo>
                  <a:lnTo>
                    <a:pt x="50" y="21"/>
                  </a:lnTo>
                  <a:lnTo>
                    <a:pt x="61" y="2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8" name="Freeform 307"/>
            <p:cNvSpPr>
              <a:spLocks/>
            </p:cNvSpPr>
            <p:nvPr/>
          </p:nvSpPr>
          <p:spPr bwMode="auto">
            <a:xfrm>
              <a:off x="6708695" y="2921744"/>
              <a:ext cx="728683" cy="585653"/>
            </a:xfrm>
            <a:custGeom>
              <a:avLst/>
              <a:gdLst>
                <a:gd name="T0" fmla="*/ 190 w 377"/>
                <a:gd name="T1" fmla="*/ 48 h 303"/>
                <a:gd name="T2" fmla="*/ 211 w 377"/>
                <a:gd name="T3" fmla="*/ 37 h 303"/>
                <a:gd name="T4" fmla="*/ 231 w 377"/>
                <a:gd name="T5" fmla="*/ 35 h 303"/>
                <a:gd name="T6" fmla="*/ 266 w 377"/>
                <a:gd name="T7" fmla="*/ 48 h 303"/>
                <a:gd name="T8" fmla="*/ 302 w 377"/>
                <a:gd name="T9" fmla="*/ 67 h 303"/>
                <a:gd name="T10" fmla="*/ 306 w 377"/>
                <a:gd name="T11" fmla="*/ 110 h 303"/>
                <a:gd name="T12" fmla="*/ 312 w 377"/>
                <a:gd name="T13" fmla="*/ 128 h 303"/>
                <a:gd name="T14" fmla="*/ 315 w 377"/>
                <a:gd name="T15" fmla="*/ 156 h 303"/>
                <a:gd name="T16" fmla="*/ 333 w 377"/>
                <a:gd name="T17" fmla="*/ 173 h 303"/>
                <a:gd name="T18" fmla="*/ 324 w 377"/>
                <a:gd name="T19" fmla="*/ 205 h 303"/>
                <a:gd name="T20" fmla="*/ 343 w 377"/>
                <a:gd name="T21" fmla="*/ 228 h 303"/>
                <a:gd name="T22" fmla="*/ 365 w 377"/>
                <a:gd name="T23" fmla="*/ 256 h 303"/>
                <a:gd name="T24" fmla="*/ 377 w 377"/>
                <a:gd name="T25" fmla="*/ 268 h 303"/>
                <a:gd name="T26" fmla="*/ 349 w 377"/>
                <a:gd name="T27" fmla="*/ 303 h 303"/>
                <a:gd name="T28" fmla="*/ 295 w 377"/>
                <a:gd name="T29" fmla="*/ 292 h 303"/>
                <a:gd name="T30" fmla="*/ 264 w 377"/>
                <a:gd name="T31" fmla="*/ 264 h 303"/>
                <a:gd name="T32" fmla="*/ 241 w 377"/>
                <a:gd name="T33" fmla="*/ 264 h 303"/>
                <a:gd name="T34" fmla="*/ 202 w 377"/>
                <a:gd name="T35" fmla="*/ 268 h 303"/>
                <a:gd name="T36" fmla="*/ 164 w 377"/>
                <a:gd name="T37" fmla="*/ 246 h 303"/>
                <a:gd name="T38" fmla="*/ 133 w 377"/>
                <a:gd name="T39" fmla="*/ 198 h 303"/>
                <a:gd name="T40" fmla="*/ 112 w 377"/>
                <a:gd name="T41" fmla="*/ 195 h 303"/>
                <a:gd name="T42" fmla="*/ 96 w 377"/>
                <a:gd name="T43" fmla="*/ 192 h 303"/>
                <a:gd name="T44" fmla="*/ 88 w 377"/>
                <a:gd name="T45" fmla="*/ 181 h 303"/>
                <a:gd name="T46" fmla="*/ 78 w 377"/>
                <a:gd name="T47" fmla="*/ 150 h 303"/>
                <a:gd name="T48" fmla="*/ 40 w 377"/>
                <a:gd name="T49" fmla="*/ 119 h 303"/>
                <a:gd name="T50" fmla="*/ 49 w 377"/>
                <a:gd name="T51" fmla="*/ 96 h 303"/>
                <a:gd name="T52" fmla="*/ 34 w 377"/>
                <a:gd name="T53" fmla="*/ 77 h 303"/>
                <a:gd name="T54" fmla="*/ 7 w 377"/>
                <a:gd name="T55" fmla="*/ 36 h 303"/>
                <a:gd name="T56" fmla="*/ 0 w 377"/>
                <a:gd name="T57" fmla="*/ 6 h 303"/>
                <a:gd name="T58" fmla="*/ 15 w 377"/>
                <a:gd name="T59" fmla="*/ 8 h 303"/>
                <a:gd name="T60" fmla="*/ 37 w 377"/>
                <a:gd name="T61" fmla="*/ 20 h 303"/>
                <a:gd name="T62" fmla="*/ 60 w 377"/>
                <a:gd name="T63" fmla="*/ 5 h 303"/>
                <a:gd name="T64" fmla="*/ 73 w 377"/>
                <a:gd name="T65" fmla="*/ 9 h 303"/>
                <a:gd name="T66" fmla="*/ 81 w 377"/>
                <a:gd name="T67" fmla="*/ 30 h 303"/>
                <a:gd name="T68" fmla="*/ 93 w 377"/>
                <a:gd name="T69" fmla="*/ 44 h 303"/>
                <a:gd name="T70" fmla="*/ 124 w 377"/>
                <a:gd name="T71" fmla="*/ 59 h 303"/>
                <a:gd name="T72" fmla="*/ 175 w 377"/>
                <a:gd name="T73" fmla="*/ 57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7" h="303">
                  <a:moveTo>
                    <a:pt x="176" y="52"/>
                  </a:moveTo>
                  <a:lnTo>
                    <a:pt x="190" y="48"/>
                  </a:lnTo>
                  <a:lnTo>
                    <a:pt x="200" y="36"/>
                  </a:lnTo>
                  <a:lnTo>
                    <a:pt x="211" y="37"/>
                  </a:lnTo>
                  <a:lnTo>
                    <a:pt x="218" y="33"/>
                  </a:lnTo>
                  <a:lnTo>
                    <a:pt x="231" y="35"/>
                  </a:lnTo>
                  <a:lnTo>
                    <a:pt x="252" y="45"/>
                  </a:lnTo>
                  <a:lnTo>
                    <a:pt x="266" y="48"/>
                  </a:lnTo>
                  <a:lnTo>
                    <a:pt x="289" y="66"/>
                  </a:lnTo>
                  <a:lnTo>
                    <a:pt x="302" y="67"/>
                  </a:lnTo>
                  <a:lnTo>
                    <a:pt x="308" y="84"/>
                  </a:lnTo>
                  <a:lnTo>
                    <a:pt x="306" y="110"/>
                  </a:lnTo>
                  <a:lnTo>
                    <a:pt x="304" y="125"/>
                  </a:lnTo>
                  <a:lnTo>
                    <a:pt x="312" y="128"/>
                  </a:lnTo>
                  <a:lnTo>
                    <a:pt x="307" y="139"/>
                  </a:lnTo>
                  <a:lnTo>
                    <a:pt x="315" y="156"/>
                  </a:lnTo>
                  <a:lnTo>
                    <a:pt x="319" y="169"/>
                  </a:lnTo>
                  <a:lnTo>
                    <a:pt x="333" y="173"/>
                  </a:lnTo>
                  <a:lnTo>
                    <a:pt x="337" y="186"/>
                  </a:lnTo>
                  <a:lnTo>
                    <a:pt x="324" y="205"/>
                  </a:lnTo>
                  <a:lnTo>
                    <a:pt x="334" y="216"/>
                  </a:lnTo>
                  <a:lnTo>
                    <a:pt x="343" y="228"/>
                  </a:lnTo>
                  <a:lnTo>
                    <a:pt x="362" y="237"/>
                  </a:lnTo>
                  <a:lnTo>
                    <a:pt x="365" y="256"/>
                  </a:lnTo>
                  <a:lnTo>
                    <a:pt x="374" y="259"/>
                  </a:lnTo>
                  <a:lnTo>
                    <a:pt x="377" y="268"/>
                  </a:lnTo>
                  <a:lnTo>
                    <a:pt x="353" y="279"/>
                  </a:lnTo>
                  <a:lnTo>
                    <a:pt x="349" y="303"/>
                  </a:lnTo>
                  <a:lnTo>
                    <a:pt x="315" y="297"/>
                  </a:lnTo>
                  <a:lnTo>
                    <a:pt x="295" y="292"/>
                  </a:lnTo>
                  <a:lnTo>
                    <a:pt x="274" y="290"/>
                  </a:lnTo>
                  <a:lnTo>
                    <a:pt x="264" y="264"/>
                  </a:lnTo>
                  <a:lnTo>
                    <a:pt x="255" y="260"/>
                  </a:lnTo>
                  <a:lnTo>
                    <a:pt x="241" y="264"/>
                  </a:lnTo>
                  <a:lnTo>
                    <a:pt x="225" y="274"/>
                  </a:lnTo>
                  <a:lnTo>
                    <a:pt x="202" y="268"/>
                  </a:lnTo>
                  <a:lnTo>
                    <a:pt x="182" y="251"/>
                  </a:lnTo>
                  <a:lnTo>
                    <a:pt x="164" y="246"/>
                  </a:lnTo>
                  <a:lnTo>
                    <a:pt x="150" y="226"/>
                  </a:lnTo>
                  <a:lnTo>
                    <a:pt x="133" y="198"/>
                  </a:lnTo>
                  <a:lnTo>
                    <a:pt x="124" y="202"/>
                  </a:lnTo>
                  <a:lnTo>
                    <a:pt x="112" y="195"/>
                  </a:lnTo>
                  <a:lnTo>
                    <a:pt x="107" y="203"/>
                  </a:lnTo>
                  <a:lnTo>
                    <a:pt x="96" y="192"/>
                  </a:lnTo>
                  <a:lnTo>
                    <a:pt x="94" y="181"/>
                  </a:lnTo>
                  <a:lnTo>
                    <a:pt x="88" y="181"/>
                  </a:lnTo>
                  <a:lnTo>
                    <a:pt x="89" y="166"/>
                  </a:lnTo>
                  <a:lnTo>
                    <a:pt x="78" y="150"/>
                  </a:lnTo>
                  <a:lnTo>
                    <a:pt x="55" y="139"/>
                  </a:lnTo>
                  <a:lnTo>
                    <a:pt x="40" y="119"/>
                  </a:lnTo>
                  <a:lnTo>
                    <a:pt x="42" y="103"/>
                  </a:lnTo>
                  <a:lnTo>
                    <a:pt x="49" y="96"/>
                  </a:lnTo>
                  <a:lnTo>
                    <a:pt x="46" y="84"/>
                  </a:lnTo>
                  <a:lnTo>
                    <a:pt x="34" y="77"/>
                  </a:lnTo>
                  <a:lnTo>
                    <a:pt x="19" y="53"/>
                  </a:lnTo>
                  <a:lnTo>
                    <a:pt x="7" y="36"/>
                  </a:lnTo>
                  <a:lnTo>
                    <a:pt x="9" y="30"/>
                  </a:lnTo>
                  <a:lnTo>
                    <a:pt x="0" y="6"/>
                  </a:lnTo>
                  <a:lnTo>
                    <a:pt x="11" y="0"/>
                  </a:lnTo>
                  <a:lnTo>
                    <a:pt x="15" y="8"/>
                  </a:lnTo>
                  <a:lnTo>
                    <a:pt x="25" y="18"/>
                  </a:lnTo>
                  <a:lnTo>
                    <a:pt x="37" y="20"/>
                  </a:lnTo>
                  <a:lnTo>
                    <a:pt x="43" y="20"/>
                  </a:lnTo>
                  <a:lnTo>
                    <a:pt x="60" y="5"/>
                  </a:lnTo>
                  <a:lnTo>
                    <a:pt x="67" y="3"/>
                  </a:lnTo>
                  <a:lnTo>
                    <a:pt x="73" y="9"/>
                  </a:lnTo>
                  <a:lnTo>
                    <a:pt x="69" y="19"/>
                  </a:lnTo>
                  <a:lnTo>
                    <a:pt x="81" y="30"/>
                  </a:lnTo>
                  <a:lnTo>
                    <a:pt x="85" y="29"/>
                  </a:lnTo>
                  <a:lnTo>
                    <a:pt x="93" y="44"/>
                  </a:lnTo>
                  <a:lnTo>
                    <a:pt x="110" y="49"/>
                  </a:lnTo>
                  <a:lnTo>
                    <a:pt x="124" y="59"/>
                  </a:lnTo>
                  <a:lnTo>
                    <a:pt x="149" y="63"/>
                  </a:lnTo>
                  <a:lnTo>
                    <a:pt x="175" y="57"/>
                  </a:lnTo>
                  <a:lnTo>
                    <a:pt x="176" y="5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9" name="Freeform 308"/>
            <p:cNvSpPr>
              <a:spLocks/>
            </p:cNvSpPr>
            <p:nvPr/>
          </p:nvSpPr>
          <p:spPr bwMode="auto">
            <a:xfrm>
              <a:off x="6567598" y="3014521"/>
              <a:ext cx="347912" cy="332449"/>
            </a:xfrm>
            <a:custGeom>
              <a:avLst/>
              <a:gdLst>
                <a:gd name="T0" fmla="*/ 107 w 180"/>
                <a:gd name="T1" fmla="*/ 29 h 172"/>
                <a:gd name="T2" fmla="*/ 119 w 180"/>
                <a:gd name="T3" fmla="*/ 36 h 172"/>
                <a:gd name="T4" fmla="*/ 122 w 180"/>
                <a:gd name="T5" fmla="*/ 48 h 172"/>
                <a:gd name="T6" fmla="*/ 115 w 180"/>
                <a:gd name="T7" fmla="*/ 55 h 172"/>
                <a:gd name="T8" fmla="*/ 113 w 180"/>
                <a:gd name="T9" fmla="*/ 71 h 172"/>
                <a:gd name="T10" fmla="*/ 128 w 180"/>
                <a:gd name="T11" fmla="*/ 91 h 172"/>
                <a:gd name="T12" fmla="*/ 151 w 180"/>
                <a:gd name="T13" fmla="*/ 102 h 172"/>
                <a:gd name="T14" fmla="*/ 162 w 180"/>
                <a:gd name="T15" fmla="*/ 118 h 172"/>
                <a:gd name="T16" fmla="*/ 161 w 180"/>
                <a:gd name="T17" fmla="*/ 133 h 172"/>
                <a:gd name="T18" fmla="*/ 167 w 180"/>
                <a:gd name="T19" fmla="*/ 133 h 172"/>
                <a:gd name="T20" fmla="*/ 169 w 180"/>
                <a:gd name="T21" fmla="*/ 144 h 172"/>
                <a:gd name="T22" fmla="*/ 180 w 180"/>
                <a:gd name="T23" fmla="*/ 155 h 172"/>
                <a:gd name="T24" fmla="*/ 169 w 180"/>
                <a:gd name="T25" fmla="*/ 154 h 172"/>
                <a:gd name="T26" fmla="*/ 157 w 180"/>
                <a:gd name="T27" fmla="*/ 152 h 172"/>
                <a:gd name="T28" fmla="*/ 147 w 180"/>
                <a:gd name="T29" fmla="*/ 172 h 172"/>
                <a:gd name="T30" fmla="*/ 114 w 180"/>
                <a:gd name="T31" fmla="*/ 170 h 172"/>
                <a:gd name="T32" fmla="*/ 59 w 180"/>
                <a:gd name="T33" fmla="*/ 129 h 172"/>
                <a:gd name="T34" fmla="*/ 31 w 180"/>
                <a:gd name="T35" fmla="*/ 114 h 172"/>
                <a:gd name="T36" fmla="*/ 10 w 180"/>
                <a:gd name="T37" fmla="*/ 109 h 172"/>
                <a:gd name="T38" fmla="*/ 0 w 180"/>
                <a:gd name="T39" fmla="*/ 83 h 172"/>
                <a:gd name="T40" fmla="*/ 35 w 180"/>
                <a:gd name="T41" fmla="*/ 62 h 172"/>
                <a:gd name="T42" fmla="*/ 38 w 180"/>
                <a:gd name="T43" fmla="*/ 37 h 172"/>
                <a:gd name="T44" fmla="*/ 35 w 180"/>
                <a:gd name="T45" fmla="*/ 22 h 172"/>
                <a:gd name="T46" fmla="*/ 43 w 180"/>
                <a:gd name="T47" fmla="*/ 17 h 172"/>
                <a:gd name="T48" fmla="*/ 50 w 180"/>
                <a:gd name="T49" fmla="*/ 4 h 172"/>
                <a:gd name="T50" fmla="*/ 57 w 180"/>
                <a:gd name="T51" fmla="*/ 0 h 172"/>
                <a:gd name="T52" fmla="*/ 78 w 180"/>
                <a:gd name="T53" fmla="*/ 3 h 172"/>
                <a:gd name="T54" fmla="*/ 84 w 180"/>
                <a:gd name="T55" fmla="*/ 8 h 172"/>
                <a:gd name="T56" fmla="*/ 92 w 180"/>
                <a:gd name="T57" fmla="*/ 5 h 172"/>
                <a:gd name="T58" fmla="*/ 107 w 180"/>
                <a:gd name="T59" fmla="*/ 2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0" h="172">
                  <a:moveTo>
                    <a:pt x="107" y="29"/>
                  </a:moveTo>
                  <a:lnTo>
                    <a:pt x="119" y="36"/>
                  </a:lnTo>
                  <a:lnTo>
                    <a:pt x="122" y="48"/>
                  </a:lnTo>
                  <a:lnTo>
                    <a:pt x="115" y="55"/>
                  </a:lnTo>
                  <a:lnTo>
                    <a:pt x="113" y="71"/>
                  </a:lnTo>
                  <a:lnTo>
                    <a:pt x="128" y="91"/>
                  </a:lnTo>
                  <a:lnTo>
                    <a:pt x="151" y="102"/>
                  </a:lnTo>
                  <a:lnTo>
                    <a:pt x="162" y="118"/>
                  </a:lnTo>
                  <a:lnTo>
                    <a:pt x="161" y="133"/>
                  </a:lnTo>
                  <a:lnTo>
                    <a:pt x="167" y="133"/>
                  </a:lnTo>
                  <a:lnTo>
                    <a:pt x="169" y="144"/>
                  </a:lnTo>
                  <a:lnTo>
                    <a:pt x="180" y="155"/>
                  </a:lnTo>
                  <a:lnTo>
                    <a:pt x="169" y="154"/>
                  </a:lnTo>
                  <a:lnTo>
                    <a:pt x="157" y="152"/>
                  </a:lnTo>
                  <a:lnTo>
                    <a:pt x="147" y="172"/>
                  </a:lnTo>
                  <a:lnTo>
                    <a:pt x="114" y="170"/>
                  </a:lnTo>
                  <a:lnTo>
                    <a:pt x="59" y="129"/>
                  </a:lnTo>
                  <a:lnTo>
                    <a:pt x="31" y="114"/>
                  </a:lnTo>
                  <a:lnTo>
                    <a:pt x="10" y="109"/>
                  </a:lnTo>
                  <a:lnTo>
                    <a:pt x="0" y="83"/>
                  </a:lnTo>
                  <a:lnTo>
                    <a:pt x="35" y="62"/>
                  </a:lnTo>
                  <a:lnTo>
                    <a:pt x="38" y="37"/>
                  </a:lnTo>
                  <a:lnTo>
                    <a:pt x="35" y="22"/>
                  </a:lnTo>
                  <a:lnTo>
                    <a:pt x="43" y="17"/>
                  </a:lnTo>
                  <a:lnTo>
                    <a:pt x="50" y="4"/>
                  </a:lnTo>
                  <a:lnTo>
                    <a:pt x="57" y="0"/>
                  </a:lnTo>
                  <a:lnTo>
                    <a:pt x="78" y="3"/>
                  </a:lnTo>
                  <a:lnTo>
                    <a:pt x="84" y="8"/>
                  </a:lnTo>
                  <a:lnTo>
                    <a:pt x="92" y="5"/>
                  </a:lnTo>
                  <a:lnTo>
                    <a:pt x="107" y="2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0" name="Freeform 309"/>
            <p:cNvSpPr>
              <a:spLocks/>
            </p:cNvSpPr>
            <p:nvPr/>
          </p:nvSpPr>
          <p:spPr bwMode="auto">
            <a:xfrm>
              <a:off x="4609624" y="1897336"/>
              <a:ext cx="286061" cy="108239"/>
            </a:xfrm>
            <a:custGeom>
              <a:avLst/>
              <a:gdLst>
                <a:gd name="T0" fmla="*/ 138 w 148"/>
                <a:gd name="T1" fmla="*/ 1 h 56"/>
                <a:gd name="T2" fmla="*/ 133 w 148"/>
                <a:gd name="T3" fmla="*/ 13 h 56"/>
                <a:gd name="T4" fmla="*/ 148 w 148"/>
                <a:gd name="T5" fmla="*/ 25 h 56"/>
                <a:gd name="T6" fmla="*/ 128 w 148"/>
                <a:gd name="T7" fmla="*/ 39 h 56"/>
                <a:gd name="T8" fmla="*/ 85 w 148"/>
                <a:gd name="T9" fmla="*/ 52 h 56"/>
                <a:gd name="T10" fmla="*/ 73 w 148"/>
                <a:gd name="T11" fmla="*/ 56 h 56"/>
                <a:gd name="T12" fmla="*/ 54 w 148"/>
                <a:gd name="T13" fmla="*/ 53 h 56"/>
                <a:gd name="T14" fmla="*/ 16 w 148"/>
                <a:gd name="T15" fmla="*/ 47 h 56"/>
                <a:gd name="T16" fmla="*/ 31 w 148"/>
                <a:gd name="T17" fmla="*/ 39 h 56"/>
                <a:gd name="T18" fmla="*/ 2 w 148"/>
                <a:gd name="T19" fmla="*/ 30 h 56"/>
                <a:gd name="T20" fmla="*/ 28 w 148"/>
                <a:gd name="T21" fmla="*/ 26 h 56"/>
                <a:gd name="T22" fmla="*/ 28 w 148"/>
                <a:gd name="T23" fmla="*/ 21 h 56"/>
                <a:gd name="T24" fmla="*/ 0 w 148"/>
                <a:gd name="T25" fmla="*/ 17 h 56"/>
                <a:gd name="T26" fmla="*/ 12 w 148"/>
                <a:gd name="T27" fmla="*/ 5 h 56"/>
                <a:gd name="T28" fmla="*/ 33 w 148"/>
                <a:gd name="T29" fmla="*/ 2 h 56"/>
                <a:gd name="T30" fmla="*/ 52 w 148"/>
                <a:gd name="T31" fmla="*/ 14 h 56"/>
                <a:gd name="T32" fmla="*/ 75 w 148"/>
                <a:gd name="T33" fmla="*/ 4 h 56"/>
                <a:gd name="T34" fmla="*/ 91 w 148"/>
                <a:gd name="T35" fmla="*/ 9 h 56"/>
                <a:gd name="T36" fmla="*/ 115 w 148"/>
                <a:gd name="T37" fmla="*/ 0 h 56"/>
                <a:gd name="T38" fmla="*/ 138 w 148"/>
                <a:gd name="T39" fmla="*/ 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8" h="56">
                  <a:moveTo>
                    <a:pt x="138" y="1"/>
                  </a:moveTo>
                  <a:lnTo>
                    <a:pt x="133" y="13"/>
                  </a:lnTo>
                  <a:lnTo>
                    <a:pt x="148" y="25"/>
                  </a:lnTo>
                  <a:lnTo>
                    <a:pt x="128" y="39"/>
                  </a:lnTo>
                  <a:lnTo>
                    <a:pt x="85" y="52"/>
                  </a:lnTo>
                  <a:lnTo>
                    <a:pt x="73" y="56"/>
                  </a:lnTo>
                  <a:lnTo>
                    <a:pt x="54" y="53"/>
                  </a:lnTo>
                  <a:lnTo>
                    <a:pt x="16" y="47"/>
                  </a:lnTo>
                  <a:lnTo>
                    <a:pt x="31" y="39"/>
                  </a:lnTo>
                  <a:lnTo>
                    <a:pt x="2" y="30"/>
                  </a:lnTo>
                  <a:lnTo>
                    <a:pt x="28" y="26"/>
                  </a:lnTo>
                  <a:lnTo>
                    <a:pt x="28" y="21"/>
                  </a:lnTo>
                  <a:lnTo>
                    <a:pt x="0" y="17"/>
                  </a:lnTo>
                  <a:lnTo>
                    <a:pt x="12" y="5"/>
                  </a:lnTo>
                  <a:lnTo>
                    <a:pt x="33" y="2"/>
                  </a:lnTo>
                  <a:lnTo>
                    <a:pt x="52" y="14"/>
                  </a:lnTo>
                  <a:lnTo>
                    <a:pt x="75" y="4"/>
                  </a:lnTo>
                  <a:lnTo>
                    <a:pt x="91" y="9"/>
                  </a:lnTo>
                  <a:lnTo>
                    <a:pt x="115" y="0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1" name="Freeform 310"/>
            <p:cNvSpPr>
              <a:spLocks/>
            </p:cNvSpPr>
            <p:nvPr/>
          </p:nvSpPr>
          <p:spPr bwMode="auto">
            <a:xfrm>
              <a:off x="6422634" y="3178812"/>
              <a:ext cx="46388" cy="152695"/>
            </a:xfrm>
            <a:custGeom>
              <a:avLst/>
              <a:gdLst>
                <a:gd name="T0" fmla="*/ 23 w 24"/>
                <a:gd name="T1" fmla="*/ 12 h 79"/>
                <a:gd name="T2" fmla="*/ 20 w 24"/>
                <a:gd name="T3" fmla="*/ 19 h 79"/>
                <a:gd name="T4" fmla="*/ 14 w 24"/>
                <a:gd name="T5" fmla="*/ 16 h 79"/>
                <a:gd name="T6" fmla="*/ 11 w 24"/>
                <a:gd name="T7" fmla="*/ 30 h 79"/>
                <a:gd name="T8" fmla="*/ 16 w 24"/>
                <a:gd name="T9" fmla="*/ 32 h 79"/>
                <a:gd name="T10" fmla="*/ 12 w 24"/>
                <a:gd name="T11" fmla="*/ 35 h 79"/>
                <a:gd name="T12" fmla="*/ 12 w 24"/>
                <a:gd name="T13" fmla="*/ 40 h 79"/>
                <a:gd name="T14" fmla="*/ 20 w 24"/>
                <a:gd name="T15" fmla="*/ 37 h 79"/>
                <a:gd name="T16" fmla="*/ 21 w 24"/>
                <a:gd name="T17" fmla="*/ 45 h 79"/>
                <a:gd name="T18" fmla="*/ 15 w 24"/>
                <a:gd name="T19" fmla="*/ 79 h 79"/>
                <a:gd name="T20" fmla="*/ 0 w 24"/>
                <a:gd name="T21" fmla="*/ 43 h 79"/>
                <a:gd name="T22" fmla="*/ 5 w 24"/>
                <a:gd name="T23" fmla="*/ 36 h 79"/>
                <a:gd name="T24" fmla="*/ 3 w 24"/>
                <a:gd name="T25" fmla="*/ 35 h 79"/>
                <a:gd name="T26" fmla="*/ 7 w 24"/>
                <a:gd name="T27" fmla="*/ 25 h 79"/>
                <a:gd name="T28" fmla="*/ 9 w 24"/>
                <a:gd name="T29" fmla="*/ 10 h 79"/>
                <a:gd name="T30" fmla="*/ 11 w 24"/>
                <a:gd name="T31" fmla="*/ 4 h 79"/>
                <a:gd name="T32" fmla="*/ 11 w 24"/>
                <a:gd name="T33" fmla="*/ 4 h 79"/>
                <a:gd name="T34" fmla="*/ 17 w 24"/>
                <a:gd name="T35" fmla="*/ 4 h 79"/>
                <a:gd name="T36" fmla="*/ 18 w 24"/>
                <a:gd name="T37" fmla="*/ 1 h 79"/>
                <a:gd name="T38" fmla="*/ 23 w 24"/>
                <a:gd name="T39" fmla="*/ 0 h 79"/>
                <a:gd name="T40" fmla="*/ 24 w 24"/>
                <a:gd name="T41" fmla="*/ 9 h 79"/>
                <a:gd name="T42" fmla="*/ 22 w 24"/>
                <a:gd name="T43" fmla="*/ 12 h 79"/>
                <a:gd name="T44" fmla="*/ 23 w 24"/>
                <a:gd name="T45" fmla="*/ 1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" h="79">
                  <a:moveTo>
                    <a:pt x="23" y="12"/>
                  </a:moveTo>
                  <a:lnTo>
                    <a:pt x="20" y="19"/>
                  </a:lnTo>
                  <a:lnTo>
                    <a:pt x="14" y="16"/>
                  </a:lnTo>
                  <a:lnTo>
                    <a:pt x="11" y="30"/>
                  </a:lnTo>
                  <a:lnTo>
                    <a:pt x="16" y="32"/>
                  </a:lnTo>
                  <a:lnTo>
                    <a:pt x="12" y="35"/>
                  </a:lnTo>
                  <a:lnTo>
                    <a:pt x="12" y="40"/>
                  </a:lnTo>
                  <a:lnTo>
                    <a:pt x="20" y="37"/>
                  </a:lnTo>
                  <a:lnTo>
                    <a:pt x="21" y="45"/>
                  </a:lnTo>
                  <a:lnTo>
                    <a:pt x="15" y="79"/>
                  </a:lnTo>
                  <a:lnTo>
                    <a:pt x="0" y="43"/>
                  </a:lnTo>
                  <a:lnTo>
                    <a:pt x="5" y="36"/>
                  </a:lnTo>
                  <a:lnTo>
                    <a:pt x="3" y="35"/>
                  </a:lnTo>
                  <a:lnTo>
                    <a:pt x="7" y="25"/>
                  </a:lnTo>
                  <a:lnTo>
                    <a:pt x="9" y="1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7" y="4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4" y="9"/>
                  </a:lnTo>
                  <a:lnTo>
                    <a:pt x="22" y="12"/>
                  </a:lnTo>
                  <a:lnTo>
                    <a:pt x="23" y="1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2" name="Freeform 311"/>
            <p:cNvSpPr>
              <a:spLocks/>
            </p:cNvSpPr>
            <p:nvPr/>
          </p:nvSpPr>
          <p:spPr bwMode="auto">
            <a:xfrm>
              <a:off x="5672690" y="2981662"/>
              <a:ext cx="100508" cy="63785"/>
            </a:xfrm>
            <a:custGeom>
              <a:avLst/>
              <a:gdLst>
                <a:gd name="T0" fmla="*/ 52 w 52"/>
                <a:gd name="T1" fmla="*/ 0 h 33"/>
                <a:gd name="T2" fmla="*/ 47 w 52"/>
                <a:gd name="T3" fmla="*/ 16 h 33"/>
                <a:gd name="T4" fmla="*/ 50 w 52"/>
                <a:gd name="T5" fmla="*/ 23 h 33"/>
                <a:gd name="T6" fmla="*/ 47 w 52"/>
                <a:gd name="T7" fmla="*/ 33 h 33"/>
                <a:gd name="T8" fmla="*/ 33 w 52"/>
                <a:gd name="T9" fmla="*/ 25 h 33"/>
                <a:gd name="T10" fmla="*/ 24 w 52"/>
                <a:gd name="T11" fmla="*/ 23 h 33"/>
                <a:gd name="T12" fmla="*/ 0 w 52"/>
                <a:gd name="T13" fmla="*/ 13 h 33"/>
                <a:gd name="T14" fmla="*/ 2 w 52"/>
                <a:gd name="T15" fmla="*/ 2 h 33"/>
                <a:gd name="T16" fmla="*/ 22 w 52"/>
                <a:gd name="T17" fmla="*/ 4 h 33"/>
                <a:gd name="T18" fmla="*/ 39 w 52"/>
                <a:gd name="T19" fmla="*/ 2 h 33"/>
                <a:gd name="T20" fmla="*/ 52 w 52"/>
                <a:gd name="T2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33">
                  <a:moveTo>
                    <a:pt x="52" y="0"/>
                  </a:moveTo>
                  <a:lnTo>
                    <a:pt x="47" y="16"/>
                  </a:lnTo>
                  <a:lnTo>
                    <a:pt x="50" y="23"/>
                  </a:lnTo>
                  <a:lnTo>
                    <a:pt x="47" y="33"/>
                  </a:lnTo>
                  <a:lnTo>
                    <a:pt x="33" y="25"/>
                  </a:lnTo>
                  <a:lnTo>
                    <a:pt x="24" y="23"/>
                  </a:lnTo>
                  <a:lnTo>
                    <a:pt x="0" y="13"/>
                  </a:lnTo>
                  <a:lnTo>
                    <a:pt x="2" y="2"/>
                  </a:lnTo>
                  <a:lnTo>
                    <a:pt x="22" y="4"/>
                  </a:lnTo>
                  <a:lnTo>
                    <a:pt x="39" y="2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3" name="Freeform 312"/>
            <p:cNvSpPr>
              <a:spLocks/>
            </p:cNvSpPr>
            <p:nvPr/>
          </p:nvSpPr>
          <p:spPr bwMode="auto">
            <a:xfrm>
              <a:off x="5527727" y="2861825"/>
              <a:ext cx="54120" cy="92777"/>
            </a:xfrm>
            <a:custGeom>
              <a:avLst/>
              <a:gdLst>
                <a:gd name="T0" fmla="*/ 17 w 28"/>
                <a:gd name="T1" fmla="*/ 0 h 48"/>
                <a:gd name="T2" fmla="*/ 28 w 28"/>
                <a:gd name="T3" fmla="*/ 15 h 48"/>
                <a:gd name="T4" fmla="*/ 27 w 28"/>
                <a:gd name="T5" fmla="*/ 42 h 48"/>
                <a:gd name="T6" fmla="*/ 19 w 28"/>
                <a:gd name="T7" fmla="*/ 41 h 48"/>
                <a:gd name="T8" fmla="*/ 12 w 28"/>
                <a:gd name="T9" fmla="*/ 48 h 48"/>
                <a:gd name="T10" fmla="*/ 6 w 28"/>
                <a:gd name="T11" fmla="*/ 43 h 48"/>
                <a:gd name="T12" fmla="*/ 4 w 28"/>
                <a:gd name="T13" fmla="*/ 18 h 48"/>
                <a:gd name="T14" fmla="*/ 0 w 28"/>
                <a:gd name="T15" fmla="*/ 6 h 48"/>
                <a:gd name="T16" fmla="*/ 9 w 28"/>
                <a:gd name="T17" fmla="*/ 7 h 48"/>
                <a:gd name="T18" fmla="*/ 17 w 28"/>
                <a:gd name="T1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8">
                  <a:moveTo>
                    <a:pt x="17" y="0"/>
                  </a:moveTo>
                  <a:lnTo>
                    <a:pt x="28" y="15"/>
                  </a:lnTo>
                  <a:lnTo>
                    <a:pt x="27" y="42"/>
                  </a:lnTo>
                  <a:lnTo>
                    <a:pt x="19" y="41"/>
                  </a:lnTo>
                  <a:lnTo>
                    <a:pt x="12" y="48"/>
                  </a:lnTo>
                  <a:lnTo>
                    <a:pt x="6" y="43"/>
                  </a:lnTo>
                  <a:lnTo>
                    <a:pt x="4" y="18"/>
                  </a:lnTo>
                  <a:lnTo>
                    <a:pt x="0" y="6"/>
                  </a:lnTo>
                  <a:lnTo>
                    <a:pt x="9" y="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4" name="Freeform 313"/>
            <p:cNvSpPr>
              <a:spLocks/>
            </p:cNvSpPr>
            <p:nvPr/>
          </p:nvSpPr>
          <p:spPr bwMode="auto">
            <a:xfrm>
              <a:off x="5477473" y="2629884"/>
              <a:ext cx="388503" cy="363375"/>
            </a:xfrm>
            <a:custGeom>
              <a:avLst/>
              <a:gdLst>
                <a:gd name="T0" fmla="*/ 114 w 201"/>
                <a:gd name="T1" fmla="*/ 12 h 188"/>
                <a:gd name="T2" fmla="*/ 117 w 201"/>
                <a:gd name="T3" fmla="*/ 31 h 188"/>
                <a:gd name="T4" fmla="*/ 91 w 201"/>
                <a:gd name="T5" fmla="*/ 35 h 188"/>
                <a:gd name="T6" fmla="*/ 91 w 201"/>
                <a:gd name="T7" fmla="*/ 51 h 188"/>
                <a:gd name="T8" fmla="*/ 113 w 201"/>
                <a:gd name="T9" fmla="*/ 72 h 188"/>
                <a:gd name="T10" fmla="*/ 142 w 201"/>
                <a:gd name="T11" fmla="*/ 105 h 188"/>
                <a:gd name="T12" fmla="*/ 160 w 201"/>
                <a:gd name="T13" fmla="*/ 110 h 188"/>
                <a:gd name="T14" fmla="*/ 171 w 201"/>
                <a:gd name="T15" fmla="*/ 121 h 188"/>
                <a:gd name="T16" fmla="*/ 199 w 201"/>
                <a:gd name="T17" fmla="*/ 138 h 188"/>
                <a:gd name="T18" fmla="*/ 198 w 201"/>
                <a:gd name="T19" fmla="*/ 149 h 188"/>
                <a:gd name="T20" fmla="*/ 173 w 201"/>
                <a:gd name="T21" fmla="*/ 136 h 188"/>
                <a:gd name="T22" fmla="*/ 180 w 201"/>
                <a:gd name="T23" fmla="*/ 157 h 188"/>
                <a:gd name="T24" fmla="*/ 172 w 201"/>
                <a:gd name="T25" fmla="*/ 169 h 188"/>
                <a:gd name="T26" fmla="*/ 156 w 201"/>
                <a:gd name="T27" fmla="*/ 188 h 188"/>
                <a:gd name="T28" fmla="*/ 159 w 201"/>
                <a:gd name="T29" fmla="*/ 171 h 188"/>
                <a:gd name="T30" fmla="*/ 155 w 201"/>
                <a:gd name="T31" fmla="*/ 155 h 188"/>
                <a:gd name="T32" fmla="*/ 142 w 201"/>
                <a:gd name="T33" fmla="*/ 142 h 188"/>
                <a:gd name="T34" fmla="*/ 125 w 201"/>
                <a:gd name="T35" fmla="*/ 129 h 188"/>
                <a:gd name="T36" fmla="*/ 105 w 201"/>
                <a:gd name="T37" fmla="*/ 120 h 188"/>
                <a:gd name="T38" fmla="*/ 76 w 201"/>
                <a:gd name="T39" fmla="*/ 97 h 188"/>
                <a:gd name="T40" fmla="*/ 58 w 201"/>
                <a:gd name="T41" fmla="*/ 65 h 188"/>
                <a:gd name="T42" fmla="*/ 35 w 201"/>
                <a:gd name="T43" fmla="*/ 56 h 188"/>
                <a:gd name="T44" fmla="*/ 19 w 201"/>
                <a:gd name="T45" fmla="*/ 68 h 188"/>
                <a:gd name="T46" fmla="*/ 13 w 201"/>
                <a:gd name="T47" fmla="*/ 61 h 188"/>
                <a:gd name="T48" fmla="*/ 0 w 201"/>
                <a:gd name="T49" fmla="*/ 42 h 188"/>
                <a:gd name="T50" fmla="*/ 0 w 201"/>
                <a:gd name="T51" fmla="*/ 28 h 188"/>
                <a:gd name="T52" fmla="*/ 8 w 201"/>
                <a:gd name="T53" fmla="*/ 27 h 188"/>
                <a:gd name="T54" fmla="*/ 25 w 201"/>
                <a:gd name="T55" fmla="*/ 19 h 188"/>
                <a:gd name="T56" fmla="*/ 35 w 201"/>
                <a:gd name="T57" fmla="*/ 22 h 188"/>
                <a:gd name="T58" fmla="*/ 51 w 201"/>
                <a:gd name="T59" fmla="*/ 16 h 188"/>
                <a:gd name="T60" fmla="*/ 58 w 201"/>
                <a:gd name="T61" fmla="*/ 4 h 188"/>
                <a:gd name="T62" fmla="*/ 70 w 201"/>
                <a:gd name="T63" fmla="*/ 3 h 188"/>
                <a:gd name="T64" fmla="*/ 90 w 201"/>
                <a:gd name="T65" fmla="*/ 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1" h="188">
                  <a:moveTo>
                    <a:pt x="90" y="7"/>
                  </a:moveTo>
                  <a:lnTo>
                    <a:pt x="114" y="12"/>
                  </a:lnTo>
                  <a:lnTo>
                    <a:pt x="113" y="22"/>
                  </a:lnTo>
                  <a:lnTo>
                    <a:pt x="117" y="31"/>
                  </a:lnTo>
                  <a:lnTo>
                    <a:pt x="104" y="28"/>
                  </a:lnTo>
                  <a:lnTo>
                    <a:pt x="91" y="35"/>
                  </a:lnTo>
                  <a:lnTo>
                    <a:pt x="93" y="45"/>
                  </a:lnTo>
                  <a:lnTo>
                    <a:pt x="91" y="51"/>
                  </a:lnTo>
                  <a:lnTo>
                    <a:pt x="97" y="61"/>
                  </a:lnTo>
                  <a:lnTo>
                    <a:pt x="113" y="72"/>
                  </a:lnTo>
                  <a:lnTo>
                    <a:pt x="122" y="89"/>
                  </a:lnTo>
                  <a:lnTo>
                    <a:pt x="142" y="105"/>
                  </a:lnTo>
                  <a:lnTo>
                    <a:pt x="155" y="105"/>
                  </a:lnTo>
                  <a:lnTo>
                    <a:pt x="160" y="110"/>
                  </a:lnTo>
                  <a:lnTo>
                    <a:pt x="155" y="114"/>
                  </a:lnTo>
                  <a:lnTo>
                    <a:pt x="171" y="121"/>
                  </a:lnTo>
                  <a:lnTo>
                    <a:pt x="183" y="127"/>
                  </a:lnTo>
                  <a:lnTo>
                    <a:pt x="199" y="138"/>
                  </a:lnTo>
                  <a:lnTo>
                    <a:pt x="201" y="142"/>
                  </a:lnTo>
                  <a:lnTo>
                    <a:pt x="198" y="149"/>
                  </a:lnTo>
                  <a:lnTo>
                    <a:pt x="188" y="140"/>
                  </a:lnTo>
                  <a:lnTo>
                    <a:pt x="173" y="136"/>
                  </a:lnTo>
                  <a:lnTo>
                    <a:pt x="167" y="150"/>
                  </a:lnTo>
                  <a:lnTo>
                    <a:pt x="180" y="157"/>
                  </a:lnTo>
                  <a:lnTo>
                    <a:pt x="179" y="168"/>
                  </a:lnTo>
                  <a:lnTo>
                    <a:pt x="172" y="169"/>
                  </a:lnTo>
                  <a:lnTo>
                    <a:pt x="163" y="187"/>
                  </a:lnTo>
                  <a:lnTo>
                    <a:pt x="156" y="188"/>
                  </a:lnTo>
                  <a:lnTo>
                    <a:pt x="156" y="182"/>
                  </a:lnTo>
                  <a:lnTo>
                    <a:pt x="159" y="171"/>
                  </a:lnTo>
                  <a:lnTo>
                    <a:pt x="162" y="167"/>
                  </a:lnTo>
                  <a:lnTo>
                    <a:pt x="155" y="155"/>
                  </a:lnTo>
                  <a:lnTo>
                    <a:pt x="149" y="144"/>
                  </a:lnTo>
                  <a:lnTo>
                    <a:pt x="142" y="142"/>
                  </a:lnTo>
                  <a:lnTo>
                    <a:pt x="136" y="133"/>
                  </a:lnTo>
                  <a:lnTo>
                    <a:pt x="125" y="129"/>
                  </a:lnTo>
                  <a:lnTo>
                    <a:pt x="118" y="121"/>
                  </a:lnTo>
                  <a:lnTo>
                    <a:pt x="105" y="120"/>
                  </a:lnTo>
                  <a:lnTo>
                    <a:pt x="91" y="110"/>
                  </a:lnTo>
                  <a:lnTo>
                    <a:pt x="76" y="97"/>
                  </a:lnTo>
                  <a:lnTo>
                    <a:pt x="64" y="85"/>
                  </a:lnTo>
                  <a:lnTo>
                    <a:pt x="58" y="65"/>
                  </a:lnTo>
                  <a:lnTo>
                    <a:pt x="49" y="63"/>
                  </a:lnTo>
                  <a:lnTo>
                    <a:pt x="35" y="56"/>
                  </a:lnTo>
                  <a:lnTo>
                    <a:pt x="28" y="58"/>
                  </a:lnTo>
                  <a:lnTo>
                    <a:pt x="19" y="68"/>
                  </a:lnTo>
                  <a:lnTo>
                    <a:pt x="12" y="69"/>
                  </a:lnTo>
                  <a:lnTo>
                    <a:pt x="13" y="61"/>
                  </a:lnTo>
                  <a:lnTo>
                    <a:pt x="4" y="58"/>
                  </a:lnTo>
                  <a:lnTo>
                    <a:pt x="0" y="42"/>
                  </a:lnTo>
                  <a:lnTo>
                    <a:pt x="5" y="36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8" y="27"/>
                  </a:lnTo>
                  <a:lnTo>
                    <a:pt x="16" y="26"/>
                  </a:lnTo>
                  <a:lnTo>
                    <a:pt x="25" y="19"/>
                  </a:lnTo>
                  <a:lnTo>
                    <a:pt x="27" y="22"/>
                  </a:lnTo>
                  <a:lnTo>
                    <a:pt x="35" y="22"/>
                  </a:lnTo>
                  <a:lnTo>
                    <a:pt x="38" y="13"/>
                  </a:lnTo>
                  <a:lnTo>
                    <a:pt x="51" y="16"/>
                  </a:lnTo>
                  <a:lnTo>
                    <a:pt x="58" y="12"/>
                  </a:lnTo>
                  <a:lnTo>
                    <a:pt x="58" y="4"/>
                  </a:lnTo>
                  <a:lnTo>
                    <a:pt x="68" y="7"/>
                  </a:lnTo>
                  <a:lnTo>
                    <a:pt x="70" y="3"/>
                  </a:lnTo>
                  <a:lnTo>
                    <a:pt x="86" y="0"/>
                  </a:lnTo>
                  <a:lnTo>
                    <a:pt x="90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5" name="Freeform 314"/>
            <p:cNvSpPr>
              <a:spLocks/>
            </p:cNvSpPr>
            <p:nvPr/>
          </p:nvSpPr>
          <p:spPr bwMode="auto">
            <a:xfrm>
              <a:off x="2520219" y="3772196"/>
              <a:ext cx="73448" cy="32859"/>
            </a:xfrm>
            <a:custGeom>
              <a:avLst/>
              <a:gdLst>
                <a:gd name="T0" fmla="*/ 14 w 38"/>
                <a:gd name="T1" fmla="*/ 0 h 17"/>
                <a:gd name="T2" fmla="*/ 26 w 38"/>
                <a:gd name="T3" fmla="*/ 2 h 17"/>
                <a:gd name="T4" fmla="*/ 35 w 38"/>
                <a:gd name="T5" fmla="*/ 7 h 17"/>
                <a:gd name="T6" fmla="*/ 38 w 38"/>
                <a:gd name="T7" fmla="*/ 13 h 17"/>
                <a:gd name="T8" fmla="*/ 25 w 38"/>
                <a:gd name="T9" fmla="*/ 13 h 17"/>
                <a:gd name="T10" fmla="*/ 19 w 38"/>
                <a:gd name="T11" fmla="*/ 17 h 17"/>
                <a:gd name="T12" fmla="*/ 9 w 38"/>
                <a:gd name="T13" fmla="*/ 13 h 17"/>
                <a:gd name="T14" fmla="*/ 0 w 38"/>
                <a:gd name="T15" fmla="*/ 6 h 17"/>
                <a:gd name="T16" fmla="*/ 2 w 38"/>
                <a:gd name="T17" fmla="*/ 1 h 17"/>
                <a:gd name="T18" fmla="*/ 10 w 38"/>
                <a:gd name="T19" fmla="*/ 0 h 17"/>
                <a:gd name="T20" fmla="*/ 14 w 38"/>
                <a:gd name="T2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17">
                  <a:moveTo>
                    <a:pt x="14" y="0"/>
                  </a:moveTo>
                  <a:lnTo>
                    <a:pt x="26" y="2"/>
                  </a:lnTo>
                  <a:lnTo>
                    <a:pt x="35" y="7"/>
                  </a:lnTo>
                  <a:lnTo>
                    <a:pt x="38" y="13"/>
                  </a:lnTo>
                  <a:lnTo>
                    <a:pt x="25" y="13"/>
                  </a:lnTo>
                  <a:lnTo>
                    <a:pt x="19" y="17"/>
                  </a:lnTo>
                  <a:lnTo>
                    <a:pt x="9" y="13"/>
                  </a:lnTo>
                  <a:lnTo>
                    <a:pt x="0" y="6"/>
                  </a:lnTo>
                  <a:lnTo>
                    <a:pt x="2" y="1"/>
                  </a:lnTo>
                  <a:lnTo>
                    <a:pt x="10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6" name="Freeform 315"/>
            <p:cNvSpPr>
              <a:spLocks/>
            </p:cNvSpPr>
            <p:nvPr/>
          </p:nvSpPr>
          <p:spPr bwMode="auto">
            <a:xfrm>
              <a:off x="6451627" y="3174946"/>
              <a:ext cx="135299" cy="168158"/>
            </a:xfrm>
            <a:custGeom>
              <a:avLst/>
              <a:gdLst>
                <a:gd name="T0" fmla="*/ 5 w 70"/>
                <a:gd name="T1" fmla="*/ 21 h 87"/>
                <a:gd name="T2" fmla="*/ 8 w 70"/>
                <a:gd name="T3" fmla="*/ 14 h 87"/>
                <a:gd name="T4" fmla="*/ 28 w 70"/>
                <a:gd name="T5" fmla="*/ 22 h 87"/>
                <a:gd name="T6" fmla="*/ 60 w 70"/>
                <a:gd name="T7" fmla="*/ 0 h 87"/>
                <a:gd name="T8" fmla="*/ 70 w 70"/>
                <a:gd name="T9" fmla="*/ 26 h 87"/>
                <a:gd name="T10" fmla="*/ 67 w 70"/>
                <a:gd name="T11" fmla="*/ 29 h 87"/>
                <a:gd name="T12" fmla="*/ 33 w 70"/>
                <a:gd name="T13" fmla="*/ 39 h 87"/>
                <a:gd name="T14" fmla="*/ 52 w 70"/>
                <a:gd name="T15" fmla="*/ 60 h 87"/>
                <a:gd name="T16" fmla="*/ 47 w 70"/>
                <a:gd name="T17" fmla="*/ 63 h 87"/>
                <a:gd name="T18" fmla="*/ 45 w 70"/>
                <a:gd name="T19" fmla="*/ 70 h 87"/>
                <a:gd name="T20" fmla="*/ 32 w 70"/>
                <a:gd name="T21" fmla="*/ 73 h 87"/>
                <a:gd name="T22" fmla="*/ 28 w 70"/>
                <a:gd name="T23" fmla="*/ 81 h 87"/>
                <a:gd name="T24" fmla="*/ 21 w 70"/>
                <a:gd name="T25" fmla="*/ 87 h 87"/>
                <a:gd name="T26" fmla="*/ 1 w 70"/>
                <a:gd name="T27" fmla="*/ 84 h 87"/>
                <a:gd name="T28" fmla="*/ 0 w 70"/>
                <a:gd name="T29" fmla="*/ 81 h 87"/>
                <a:gd name="T30" fmla="*/ 6 w 70"/>
                <a:gd name="T31" fmla="*/ 47 h 87"/>
                <a:gd name="T32" fmla="*/ 5 w 70"/>
                <a:gd name="T33" fmla="*/ 39 h 87"/>
                <a:gd name="T34" fmla="*/ 7 w 70"/>
                <a:gd name="T35" fmla="*/ 33 h 87"/>
                <a:gd name="T36" fmla="*/ 5 w 70"/>
                <a:gd name="T37" fmla="*/ 2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0" h="87">
                  <a:moveTo>
                    <a:pt x="5" y="21"/>
                  </a:moveTo>
                  <a:lnTo>
                    <a:pt x="8" y="14"/>
                  </a:lnTo>
                  <a:lnTo>
                    <a:pt x="28" y="22"/>
                  </a:lnTo>
                  <a:lnTo>
                    <a:pt x="60" y="0"/>
                  </a:lnTo>
                  <a:lnTo>
                    <a:pt x="70" y="26"/>
                  </a:lnTo>
                  <a:lnTo>
                    <a:pt x="67" y="29"/>
                  </a:lnTo>
                  <a:lnTo>
                    <a:pt x="33" y="39"/>
                  </a:lnTo>
                  <a:lnTo>
                    <a:pt x="52" y="60"/>
                  </a:lnTo>
                  <a:lnTo>
                    <a:pt x="47" y="63"/>
                  </a:lnTo>
                  <a:lnTo>
                    <a:pt x="45" y="70"/>
                  </a:lnTo>
                  <a:lnTo>
                    <a:pt x="32" y="73"/>
                  </a:lnTo>
                  <a:lnTo>
                    <a:pt x="28" y="81"/>
                  </a:lnTo>
                  <a:lnTo>
                    <a:pt x="21" y="87"/>
                  </a:lnTo>
                  <a:lnTo>
                    <a:pt x="1" y="84"/>
                  </a:lnTo>
                  <a:lnTo>
                    <a:pt x="0" y="81"/>
                  </a:lnTo>
                  <a:lnTo>
                    <a:pt x="6" y="47"/>
                  </a:lnTo>
                  <a:lnTo>
                    <a:pt x="5" y="39"/>
                  </a:lnTo>
                  <a:lnTo>
                    <a:pt x="7" y="33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7" name="Freeform 316"/>
            <p:cNvSpPr>
              <a:spLocks/>
            </p:cNvSpPr>
            <p:nvPr/>
          </p:nvSpPr>
          <p:spPr bwMode="auto">
            <a:xfrm>
              <a:off x="9714271" y="3136289"/>
              <a:ext cx="73448" cy="65717"/>
            </a:xfrm>
            <a:custGeom>
              <a:avLst/>
              <a:gdLst>
                <a:gd name="T0" fmla="*/ 33 w 38"/>
                <a:gd name="T1" fmla="*/ 4 h 34"/>
                <a:gd name="T2" fmla="*/ 38 w 38"/>
                <a:gd name="T3" fmla="*/ 11 h 34"/>
                <a:gd name="T4" fmla="*/ 34 w 38"/>
                <a:gd name="T5" fmla="*/ 24 h 34"/>
                <a:gd name="T6" fmla="*/ 24 w 38"/>
                <a:gd name="T7" fmla="*/ 17 h 34"/>
                <a:gd name="T8" fmla="*/ 17 w 38"/>
                <a:gd name="T9" fmla="*/ 22 h 34"/>
                <a:gd name="T10" fmla="*/ 17 w 38"/>
                <a:gd name="T11" fmla="*/ 34 h 34"/>
                <a:gd name="T12" fmla="*/ 4 w 38"/>
                <a:gd name="T13" fmla="*/ 28 h 34"/>
                <a:gd name="T14" fmla="*/ 0 w 38"/>
                <a:gd name="T15" fmla="*/ 18 h 34"/>
                <a:gd name="T16" fmla="*/ 4 w 38"/>
                <a:gd name="T17" fmla="*/ 6 h 34"/>
                <a:gd name="T18" fmla="*/ 15 w 38"/>
                <a:gd name="T19" fmla="*/ 8 h 34"/>
                <a:gd name="T20" fmla="*/ 19 w 38"/>
                <a:gd name="T21" fmla="*/ 0 h 34"/>
                <a:gd name="T22" fmla="*/ 33 w 38"/>
                <a:gd name="T23" fmla="*/ 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34">
                  <a:moveTo>
                    <a:pt x="33" y="4"/>
                  </a:moveTo>
                  <a:lnTo>
                    <a:pt x="38" y="11"/>
                  </a:lnTo>
                  <a:lnTo>
                    <a:pt x="34" y="24"/>
                  </a:lnTo>
                  <a:lnTo>
                    <a:pt x="24" y="17"/>
                  </a:lnTo>
                  <a:lnTo>
                    <a:pt x="17" y="22"/>
                  </a:lnTo>
                  <a:lnTo>
                    <a:pt x="17" y="34"/>
                  </a:lnTo>
                  <a:lnTo>
                    <a:pt x="4" y="28"/>
                  </a:lnTo>
                  <a:lnTo>
                    <a:pt x="0" y="18"/>
                  </a:lnTo>
                  <a:lnTo>
                    <a:pt x="4" y="6"/>
                  </a:lnTo>
                  <a:lnTo>
                    <a:pt x="15" y="8"/>
                  </a:lnTo>
                  <a:lnTo>
                    <a:pt x="19" y="0"/>
                  </a:lnTo>
                  <a:lnTo>
                    <a:pt x="33" y="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8" name="Freeform 317"/>
            <p:cNvSpPr>
              <a:spLocks/>
            </p:cNvSpPr>
            <p:nvPr/>
          </p:nvSpPr>
          <p:spPr bwMode="auto">
            <a:xfrm>
              <a:off x="9617628" y="2856027"/>
              <a:ext cx="336315" cy="413629"/>
            </a:xfrm>
            <a:custGeom>
              <a:avLst/>
              <a:gdLst>
                <a:gd name="T0" fmla="*/ 164 w 174"/>
                <a:gd name="T1" fmla="*/ 87 h 214"/>
                <a:gd name="T2" fmla="*/ 166 w 174"/>
                <a:gd name="T3" fmla="*/ 104 h 214"/>
                <a:gd name="T4" fmla="*/ 174 w 174"/>
                <a:gd name="T5" fmla="*/ 114 h 214"/>
                <a:gd name="T6" fmla="*/ 171 w 174"/>
                <a:gd name="T7" fmla="*/ 129 h 214"/>
                <a:gd name="T8" fmla="*/ 154 w 174"/>
                <a:gd name="T9" fmla="*/ 139 h 214"/>
                <a:gd name="T10" fmla="*/ 124 w 174"/>
                <a:gd name="T11" fmla="*/ 140 h 214"/>
                <a:gd name="T12" fmla="*/ 109 w 174"/>
                <a:gd name="T13" fmla="*/ 163 h 214"/>
                <a:gd name="T14" fmla="*/ 94 w 174"/>
                <a:gd name="T15" fmla="*/ 155 h 214"/>
                <a:gd name="T16" fmla="*/ 87 w 174"/>
                <a:gd name="T17" fmla="*/ 140 h 214"/>
                <a:gd name="T18" fmla="*/ 59 w 174"/>
                <a:gd name="T19" fmla="*/ 145 h 214"/>
                <a:gd name="T20" fmla="*/ 42 w 174"/>
                <a:gd name="T21" fmla="*/ 154 h 214"/>
                <a:gd name="T22" fmla="*/ 22 w 174"/>
                <a:gd name="T23" fmla="*/ 155 h 214"/>
                <a:gd name="T24" fmla="*/ 46 w 174"/>
                <a:gd name="T25" fmla="*/ 170 h 214"/>
                <a:gd name="T26" fmla="*/ 48 w 174"/>
                <a:gd name="T27" fmla="*/ 205 h 214"/>
                <a:gd name="T28" fmla="*/ 40 w 174"/>
                <a:gd name="T29" fmla="*/ 214 h 214"/>
                <a:gd name="T30" fmla="*/ 28 w 174"/>
                <a:gd name="T31" fmla="*/ 206 h 214"/>
                <a:gd name="T32" fmla="*/ 26 w 174"/>
                <a:gd name="T33" fmla="*/ 187 h 214"/>
                <a:gd name="T34" fmla="*/ 12 w 174"/>
                <a:gd name="T35" fmla="*/ 181 h 214"/>
                <a:gd name="T36" fmla="*/ 0 w 174"/>
                <a:gd name="T37" fmla="*/ 167 h 214"/>
                <a:gd name="T38" fmla="*/ 14 w 174"/>
                <a:gd name="T39" fmla="*/ 160 h 214"/>
                <a:gd name="T40" fmla="*/ 17 w 174"/>
                <a:gd name="T41" fmla="*/ 148 h 214"/>
                <a:gd name="T42" fmla="*/ 30 w 174"/>
                <a:gd name="T43" fmla="*/ 137 h 214"/>
                <a:gd name="T44" fmla="*/ 37 w 174"/>
                <a:gd name="T45" fmla="*/ 123 h 214"/>
                <a:gd name="T46" fmla="*/ 68 w 174"/>
                <a:gd name="T47" fmla="*/ 117 h 214"/>
                <a:gd name="T48" fmla="*/ 89 w 174"/>
                <a:gd name="T49" fmla="*/ 121 h 214"/>
                <a:gd name="T50" fmla="*/ 89 w 174"/>
                <a:gd name="T51" fmla="*/ 84 h 214"/>
                <a:gd name="T52" fmla="*/ 106 w 174"/>
                <a:gd name="T53" fmla="*/ 94 h 214"/>
                <a:gd name="T54" fmla="*/ 120 w 174"/>
                <a:gd name="T55" fmla="*/ 73 h 214"/>
                <a:gd name="T56" fmla="*/ 126 w 174"/>
                <a:gd name="T57" fmla="*/ 65 h 214"/>
                <a:gd name="T58" fmla="*/ 123 w 174"/>
                <a:gd name="T59" fmla="*/ 40 h 214"/>
                <a:gd name="T60" fmla="*/ 108 w 174"/>
                <a:gd name="T61" fmla="*/ 17 h 214"/>
                <a:gd name="T62" fmla="*/ 107 w 174"/>
                <a:gd name="T63" fmla="*/ 4 h 214"/>
                <a:gd name="T64" fmla="*/ 123 w 174"/>
                <a:gd name="T65" fmla="*/ 0 h 214"/>
                <a:gd name="T66" fmla="*/ 149 w 174"/>
                <a:gd name="T67" fmla="*/ 29 h 214"/>
                <a:gd name="T68" fmla="*/ 157 w 174"/>
                <a:gd name="T69" fmla="*/ 45 h 214"/>
                <a:gd name="T70" fmla="*/ 153 w 174"/>
                <a:gd name="T71" fmla="*/ 66 h 214"/>
                <a:gd name="T72" fmla="*/ 164 w 174"/>
                <a:gd name="T73" fmla="*/ 87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4" h="214">
                  <a:moveTo>
                    <a:pt x="164" y="87"/>
                  </a:moveTo>
                  <a:lnTo>
                    <a:pt x="166" y="104"/>
                  </a:lnTo>
                  <a:lnTo>
                    <a:pt x="174" y="114"/>
                  </a:lnTo>
                  <a:lnTo>
                    <a:pt x="171" y="129"/>
                  </a:lnTo>
                  <a:lnTo>
                    <a:pt x="154" y="139"/>
                  </a:lnTo>
                  <a:lnTo>
                    <a:pt x="124" y="140"/>
                  </a:lnTo>
                  <a:lnTo>
                    <a:pt x="109" y="163"/>
                  </a:lnTo>
                  <a:lnTo>
                    <a:pt x="94" y="155"/>
                  </a:lnTo>
                  <a:lnTo>
                    <a:pt x="87" y="140"/>
                  </a:lnTo>
                  <a:lnTo>
                    <a:pt x="59" y="145"/>
                  </a:lnTo>
                  <a:lnTo>
                    <a:pt x="42" y="154"/>
                  </a:lnTo>
                  <a:lnTo>
                    <a:pt x="22" y="155"/>
                  </a:lnTo>
                  <a:lnTo>
                    <a:pt x="46" y="170"/>
                  </a:lnTo>
                  <a:lnTo>
                    <a:pt x="48" y="205"/>
                  </a:lnTo>
                  <a:lnTo>
                    <a:pt x="40" y="214"/>
                  </a:lnTo>
                  <a:lnTo>
                    <a:pt x="28" y="206"/>
                  </a:lnTo>
                  <a:lnTo>
                    <a:pt x="26" y="187"/>
                  </a:lnTo>
                  <a:lnTo>
                    <a:pt x="12" y="181"/>
                  </a:lnTo>
                  <a:lnTo>
                    <a:pt x="0" y="167"/>
                  </a:lnTo>
                  <a:lnTo>
                    <a:pt x="14" y="160"/>
                  </a:lnTo>
                  <a:lnTo>
                    <a:pt x="17" y="148"/>
                  </a:lnTo>
                  <a:lnTo>
                    <a:pt x="30" y="137"/>
                  </a:lnTo>
                  <a:lnTo>
                    <a:pt x="37" y="123"/>
                  </a:lnTo>
                  <a:lnTo>
                    <a:pt x="68" y="117"/>
                  </a:lnTo>
                  <a:lnTo>
                    <a:pt x="89" y="121"/>
                  </a:lnTo>
                  <a:lnTo>
                    <a:pt x="89" y="84"/>
                  </a:lnTo>
                  <a:lnTo>
                    <a:pt x="106" y="94"/>
                  </a:lnTo>
                  <a:lnTo>
                    <a:pt x="120" y="73"/>
                  </a:lnTo>
                  <a:lnTo>
                    <a:pt x="126" y="65"/>
                  </a:lnTo>
                  <a:lnTo>
                    <a:pt x="123" y="40"/>
                  </a:lnTo>
                  <a:lnTo>
                    <a:pt x="108" y="17"/>
                  </a:lnTo>
                  <a:lnTo>
                    <a:pt x="107" y="4"/>
                  </a:lnTo>
                  <a:lnTo>
                    <a:pt x="123" y="0"/>
                  </a:lnTo>
                  <a:lnTo>
                    <a:pt x="149" y="29"/>
                  </a:lnTo>
                  <a:lnTo>
                    <a:pt x="157" y="45"/>
                  </a:lnTo>
                  <a:lnTo>
                    <a:pt x="153" y="66"/>
                  </a:lnTo>
                  <a:lnTo>
                    <a:pt x="164" y="8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9" name="Freeform 318"/>
            <p:cNvSpPr>
              <a:spLocks/>
            </p:cNvSpPr>
            <p:nvPr/>
          </p:nvSpPr>
          <p:spPr bwMode="auto">
            <a:xfrm>
              <a:off x="9770323" y="2689803"/>
              <a:ext cx="173956" cy="158493"/>
            </a:xfrm>
            <a:custGeom>
              <a:avLst/>
              <a:gdLst>
                <a:gd name="T0" fmla="*/ 51 w 90"/>
                <a:gd name="T1" fmla="*/ 29 h 82"/>
                <a:gd name="T2" fmla="*/ 65 w 90"/>
                <a:gd name="T3" fmla="*/ 33 h 82"/>
                <a:gd name="T4" fmla="*/ 71 w 90"/>
                <a:gd name="T5" fmla="*/ 24 h 82"/>
                <a:gd name="T6" fmla="*/ 90 w 90"/>
                <a:gd name="T7" fmla="*/ 47 h 82"/>
                <a:gd name="T8" fmla="*/ 69 w 90"/>
                <a:gd name="T9" fmla="*/ 53 h 82"/>
                <a:gd name="T10" fmla="*/ 67 w 90"/>
                <a:gd name="T11" fmla="*/ 73 h 82"/>
                <a:gd name="T12" fmla="*/ 32 w 90"/>
                <a:gd name="T13" fmla="*/ 59 h 82"/>
                <a:gd name="T14" fmla="*/ 36 w 90"/>
                <a:gd name="T15" fmla="*/ 82 h 82"/>
                <a:gd name="T16" fmla="*/ 18 w 90"/>
                <a:gd name="T17" fmla="*/ 82 h 82"/>
                <a:gd name="T18" fmla="*/ 3 w 90"/>
                <a:gd name="T19" fmla="*/ 62 h 82"/>
                <a:gd name="T20" fmla="*/ 2 w 90"/>
                <a:gd name="T21" fmla="*/ 46 h 82"/>
                <a:gd name="T22" fmla="*/ 19 w 90"/>
                <a:gd name="T23" fmla="*/ 45 h 82"/>
                <a:gd name="T24" fmla="*/ 6 w 90"/>
                <a:gd name="T25" fmla="*/ 16 h 82"/>
                <a:gd name="T26" fmla="*/ 0 w 90"/>
                <a:gd name="T27" fmla="*/ 0 h 82"/>
                <a:gd name="T28" fmla="*/ 33 w 90"/>
                <a:gd name="T29" fmla="*/ 22 h 82"/>
                <a:gd name="T30" fmla="*/ 51 w 90"/>
                <a:gd name="T31" fmla="*/ 2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0" h="82">
                  <a:moveTo>
                    <a:pt x="51" y="29"/>
                  </a:moveTo>
                  <a:lnTo>
                    <a:pt x="65" y="33"/>
                  </a:lnTo>
                  <a:lnTo>
                    <a:pt x="71" y="24"/>
                  </a:lnTo>
                  <a:lnTo>
                    <a:pt x="90" y="47"/>
                  </a:lnTo>
                  <a:lnTo>
                    <a:pt x="69" y="53"/>
                  </a:lnTo>
                  <a:lnTo>
                    <a:pt x="67" y="73"/>
                  </a:lnTo>
                  <a:lnTo>
                    <a:pt x="32" y="59"/>
                  </a:lnTo>
                  <a:lnTo>
                    <a:pt x="36" y="82"/>
                  </a:lnTo>
                  <a:lnTo>
                    <a:pt x="18" y="82"/>
                  </a:lnTo>
                  <a:lnTo>
                    <a:pt x="3" y="62"/>
                  </a:lnTo>
                  <a:lnTo>
                    <a:pt x="2" y="46"/>
                  </a:lnTo>
                  <a:lnTo>
                    <a:pt x="19" y="45"/>
                  </a:lnTo>
                  <a:lnTo>
                    <a:pt x="6" y="16"/>
                  </a:lnTo>
                  <a:lnTo>
                    <a:pt x="0" y="0"/>
                  </a:lnTo>
                  <a:lnTo>
                    <a:pt x="33" y="22"/>
                  </a:lnTo>
                  <a:lnTo>
                    <a:pt x="51" y="2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0" name="Freeform 319"/>
            <p:cNvSpPr>
              <a:spLocks/>
            </p:cNvSpPr>
            <p:nvPr/>
          </p:nvSpPr>
          <p:spPr bwMode="auto">
            <a:xfrm>
              <a:off x="6710628" y="2307099"/>
              <a:ext cx="1260215" cy="577921"/>
            </a:xfrm>
            <a:custGeom>
              <a:avLst/>
              <a:gdLst>
                <a:gd name="T0" fmla="*/ 429 w 652"/>
                <a:gd name="T1" fmla="*/ 270 h 299"/>
                <a:gd name="T2" fmla="*/ 408 w 652"/>
                <a:gd name="T3" fmla="*/ 299 h 299"/>
                <a:gd name="T4" fmla="*/ 395 w 652"/>
                <a:gd name="T5" fmla="*/ 289 h 299"/>
                <a:gd name="T6" fmla="*/ 365 w 652"/>
                <a:gd name="T7" fmla="*/ 272 h 299"/>
                <a:gd name="T8" fmla="*/ 352 w 652"/>
                <a:gd name="T9" fmla="*/ 251 h 299"/>
                <a:gd name="T10" fmla="*/ 300 w 652"/>
                <a:gd name="T11" fmla="*/ 237 h 299"/>
                <a:gd name="T12" fmla="*/ 260 w 652"/>
                <a:gd name="T13" fmla="*/ 222 h 299"/>
                <a:gd name="T14" fmla="*/ 215 w 652"/>
                <a:gd name="T15" fmla="*/ 200 h 299"/>
                <a:gd name="T16" fmla="*/ 172 w 652"/>
                <a:gd name="T17" fmla="*/ 210 h 299"/>
                <a:gd name="T18" fmla="*/ 183 w 652"/>
                <a:gd name="T19" fmla="*/ 286 h 299"/>
                <a:gd name="T20" fmla="*/ 155 w 652"/>
                <a:gd name="T21" fmla="*/ 265 h 299"/>
                <a:gd name="T22" fmla="*/ 131 w 652"/>
                <a:gd name="T23" fmla="*/ 276 h 299"/>
                <a:gd name="T24" fmla="*/ 131 w 652"/>
                <a:gd name="T25" fmla="*/ 262 h 299"/>
                <a:gd name="T26" fmla="*/ 106 w 652"/>
                <a:gd name="T27" fmla="*/ 248 h 299"/>
                <a:gd name="T28" fmla="*/ 84 w 652"/>
                <a:gd name="T29" fmla="*/ 224 h 299"/>
                <a:gd name="T30" fmla="*/ 98 w 652"/>
                <a:gd name="T31" fmla="*/ 220 h 299"/>
                <a:gd name="T32" fmla="*/ 108 w 652"/>
                <a:gd name="T33" fmla="*/ 201 h 299"/>
                <a:gd name="T34" fmla="*/ 121 w 652"/>
                <a:gd name="T35" fmla="*/ 184 h 299"/>
                <a:gd name="T36" fmla="*/ 99 w 652"/>
                <a:gd name="T37" fmla="*/ 173 h 299"/>
                <a:gd name="T38" fmla="*/ 67 w 652"/>
                <a:gd name="T39" fmla="*/ 177 h 299"/>
                <a:gd name="T40" fmla="*/ 44 w 652"/>
                <a:gd name="T41" fmla="*/ 178 h 299"/>
                <a:gd name="T42" fmla="*/ 29 w 652"/>
                <a:gd name="T43" fmla="*/ 154 h 299"/>
                <a:gd name="T44" fmla="*/ 0 w 652"/>
                <a:gd name="T45" fmla="*/ 140 h 299"/>
                <a:gd name="T46" fmla="*/ 0 w 652"/>
                <a:gd name="T47" fmla="*/ 121 h 299"/>
                <a:gd name="T48" fmla="*/ 26 w 652"/>
                <a:gd name="T49" fmla="*/ 110 h 299"/>
                <a:gd name="T50" fmla="*/ 51 w 652"/>
                <a:gd name="T51" fmla="*/ 74 h 299"/>
                <a:gd name="T52" fmla="*/ 115 w 652"/>
                <a:gd name="T53" fmla="*/ 87 h 299"/>
                <a:gd name="T54" fmla="*/ 150 w 652"/>
                <a:gd name="T55" fmla="*/ 87 h 299"/>
                <a:gd name="T56" fmla="*/ 199 w 652"/>
                <a:gd name="T57" fmla="*/ 97 h 299"/>
                <a:gd name="T58" fmla="*/ 224 w 652"/>
                <a:gd name="T59" fmla="*/ 92 h 299"/>
                <a:gd name="T60" fmla="*/ 194 w 652"/>
                <a:gd name="T61" fmla="*/ 69 h 299"/>
                <a:gd name="T62" fmla="*/ 201 w 652"/>
                <a:gd name="T63" fmla="*/ 53 h 299"/>
                <a:gd name="T64" fmla="*/ 198 w 652"/>
                <a:gd name="T65" fmla="*/ 34 h 299"/>
                <a:gd name="T66" fmla="*/ 257 w 652"/>
                <a:gd name="T67" fmla="*/ 21 h 299"/>
                <a:gd name="T68" fmla="*/ 298 w 652"/>
                <a:gd name="T69" fmla="*/ 9 h 299"/>
                <a:gd name="T70" fmla="*/ 338 w 652"/>
                <a:gd name="T71" fmla="*/ 5 h 299"/>
                <a:gd name="T72" fmla="*/ 366 w 652"/>
                <a:gd name="T73" fmla="*/ 20 h 299"/>
                <a:gd name="T74" fmla="*/ 393 w 652"/>
                <a:gd name="T75" fmla="*/ 38 h 299"/>
                <a:gd name="T76" fmla="*/ 437 w 652"/>
                <a:gd name="T77" fmla="*/ 18 h 299"/>
                <a:gd name="T78" fmla="*/ 462 w 652"/>
                <a:gd name="T79" fmla="*/ 39 h 299"/>
                <a:gd name="T80" fmla="*/ 524 w 652"/>
                <a:gd name="T81" fmla="*/ 80 h 299"/>
                <a:gd name="T82" fmla="*/ 571 w 652"/>
                <a:gd name="T83" fmla="*/ 86 h 299"/>
                <a:gd name="T84" fmla="*/ 595 w 652"/>
                <a:gd name="T85" fmla="*/ 102 h 299"/>
                <a:gd name="T86" fmla="*/ 619 w 652"/>
                <a:gd name="T87" fmla="*/ 114 h 299"/>
                <a:gd name="T88" fmla="*/ 652 w 652"/>
                <a:gd name="T89" fmla="*/ 124 h 299"/>
                <a:gd name="T90" fmla="*/ 634 w 652"/>
                <a:gd name="T91" fmla="*/ 139 h 299"/>
                <a:gd name="T92" fmla="*/ 637 w 652"/>
                <a:gd name="T93" fmla="*/ 169 h 299"/>
                <a:gd name="T94" fmla="*/ 605 w 652"/>
                <a:gd name="T95" fmla="*/ 199 h 299"/>
                <a:gd name="T96" fmla="*/ 569 w 652"/>
                <a:gd name="T97" fmla="*/ 211 h 299"/>
                <a:gd name="T98" fmla="*/ 588 w 652"/>
                <a:gd name="T99" fmla="*/ 252 h 299"/>
                <a:gd name="T100" fmla="*/ 581 w 652"/>
                <a:gd name="T101" fmla="*/ 261 h 299"/>
                <a:gd name="T102" fmla="*/ 545 w 652"/>
                <a:gd name="T103" fmla="*/ 252 h 299"/>
                <a:gd name="T104" fmla="*/ 512 w 652"/>
                <a:gd name="T105" fmla="*/ 253 h 299"/>
                <a:gd name="T106" fmla="*/ 477 w 652"/>
                <a:gd name="T107" fmla="*/ 249 h 299"/>
                <a:gd name="T108" fmla="*/ 449 w 652"/>
                <a:gd name="T109" fmla="*/ 254 h 299"/>
                <a:gd name="T110" fmla="*/ 438 w 652"/>
                <a:gd name="T111" fmla="*/ 266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52" h="299">
                  <a:moveTo>
                    <a:pt x="438" y="266"/>
                  </a:moveTo>
                  <a:lnTo>
                    <a:pt x="429" y="270"/>
                  </a:lnTo>
                  <a:lnTo>
                    <a:pt x="412" y="284"/>
                  </a:lnTo>
                  <a:lnTo>
                    <a:pt x="408" y="299"/>
                  </a:lnTo>
                  <a:lnTo>
                    <a:pt x="402" y="299"/>
                  </a:lnTo>
                  <a:lnTo>
                    <a:pt x="395" y="289"/>
                  </a:lnTo>
                  <a:lnTo>
                    <a:pt x="373" y="288"/>
                  </a:lnTo>
                  <a:lnTo>
                    <a:pt x="365" y="272"/>
                  </a:lnTo>
                  <a:lnTo>
                    <a:pt x="357" y="271"/>
                  </a:lnTo>
                  <a:lnTo>
                    <a:pt x="352" y="251"/>
                  </a:lnTo>
                  <a:lnTo>
                    <a:pt x="328" y="236"/>
                  </a:lnTo>
                  <a:lnTo>
                    <a:pt x="300" y="237"/>
                  </a:lnTo>
                  <a:lnTo>
                    <a:pt x="281" y="240"/>
                  </a:lnTo>
                  <a:lnTo>
                    <a:pt x="260" y="222"/>
                  </a:lnTo>
                  <a:lnTo>
                    <a:pt x="245" y="214"/>
                  </a:lnTo>
                  <a:lnTo>
                    <a:pt x="215" y="200"/>
                  </a:lnTo>
                  <a:lnTo>
                    <a:pt x="211" y="198"/>
                  </a:lnTo>
                  <a:lnTo>
                    <a:pt x="172" y="210"/>
                  </a:lnTo>
                  <a:lnTo>
                    <a:pt x="192" y="285"/>
                  </a:lnTo>
                  <a:lnTo>
                    <a:pt x="183" y="286"/>
                  </a:lnTo>
                  <a:lnTo>
                    <a:pt x="168" y="270"/>
                  </a:lnTo>
                  <a:lnTo>
                    <a:pt x="155" y="265"/>
                  </a:lnTo>
                  <a:lnTo>
                    <a:pt x="137" y="269"/>
                  </a:lnTo>
                  <a:lnTo>
                    <a:pt x="131" y="276"/>
                  </a:lnTo>
                  <a:lnTo>
                    <a:pt x="129" y="271"/>
                  </a:lnTo>
                  <a:lnTo>
                    <a:pt x="131" y="262"/>
                  </a:lnTo>
                  <a:lnTo>
                    <a:pt x="127" y="255"/>
                  </a:lnTo>
                  <a:lnTo>
                    <a:pt x="106" y="248"/>
                  </a:lnTo>
                  <a:lnTo>
                    <a:pt x="94" y="230"/>
                  </a:lnTo>
                  <a:lnTo>
                    <a:pt x="84" y="224"/>
                  </a:lnTo>
                  <a:lnTo>
                    <a:pt x="81" y="218"/>
                  </a:lnTo>
                  <a:lnTo>
                    <a:pt x="98" y="220"/>
                  </a:lnTo>
                  <a:lnTo>
                    <a:pt x="95" y="205"/>
                  </a:lnTo>
                  <a:lnTo>
                    <a:pt x="108" y="201"/>
                  </a:lnTo>
                  <a:lnTo>
                    <a:pt x="123" y="204"/>
                  </a:lnTo>
                  <a:lnTo>
                    <a:pt x="121" y="184"/>
                  </a:lnTo>
                  <a:lnTo>
                    <a:pt x="115" y="172"/>
                  </a:lnTo>
                  <a:lnTo>
                    <a:pt x="99" y="173"/>
                  </a:lnTo>
                  <a:lnTo>
                    <a:pt x="84" y="168"/>
                  </a:lnTo>
                  <a:lnTo>
                    <a:pt x="67" y="177"/>
                  </a:lnTo>
                  <a:lnTo>
                    <a:pt x="53" y="181"/>
                  </a:lnTo>
                  <a:lnTo>
                    <a:pt x="44" y="178"/>
                  </a:lnTo>
                  <a:lnTo>
                    <a:pt x="43" y="167"/>
                  </a:lnTo>
                  <a:lnTo>
                    <a:pt x="29" y="154"/>
                  </a:lnTo>
                  <a:lnTo>
                    <a:pt x="17" y="154"/>
                  </a:lnTo>
                  <a:lnTo>
                    <a:pt x="0" y="140"/>
                  </a:lnTo>
                  <a:lnTo>
                    <a:pt x="6" y="125"/>
                  </a:lnTo>
                  <a:lnTo>
                    <a:pt x="0" y="121"/>
                  </a:lnTo>
                  <a:lnTo>
                    <a:pt x="7" y="99"/>
                  </a:lnTo>
                  <a:lnTo>
                    <a:pt x="26" y="110"/>
                  </a:lnTo>
                  <a:lnTo>
                    <a:pt x="25" y="96"/>
                  </a:lnTo>
                  <a:lnTo>
                    <a:pt x="51" y="74"/>
                  </a:lnTo>
                  <a:lnTo>
                    <a:pt x="76" y="73"/>
                  </a:lnTo>
                  <a:lnTo>
                    <a:pt x="115" y="87"/>
                  </a:lnTo>
                  <a:lnTo>
                    <a:pt x="136" y="95"/>
                  </a:lnTo>
                  <a:lnTo>
                    <a:pt x="150" y="87"/>
                  </a:lnTo>
                  <a:lnTo>
                    <a:pt x="175" y="87"/>
                  </a:lnTo>
                  <a:lnTo>
                    <a:pt x="199" y="97"/>
                  </a:lnTo>
                  <a:lnTo>
                    <a:pt x="202" y="91"/>
                  </a:lnTo>
                  <a:lnTo>
                    <a:pt x="224" y="92"/>
                  </a:lnTo>
                  <a:lnTo>
                    <a:pt x="225" y="82"/>
                  </a:lnTo>
                  <a:lnTo>
                    <a:pt x="194" y="69"/>
                  </a:lnTo>
                  <a:lnTo>
                    <a:pt x="206" y="59"/>
                  </a:lnTo>
                  <a:lnTo>
                    <a:pt x="201" y="53"/>
                  </a:lnTo>
                  <a:lnTo>
                    <a:pt x="214" y="48"/>
                  </a:lnTo>
                  <a:lnTo>
                    <a:pt x="198" y="34"/>
                  </a:lnTo>
                  <a:lnTo>
                    <a:pt x="202" y="28"/>
                  </a:lnTo>
                  <a:lnTo>
                    <a:pt x="257" y="21"/>
                  </a:lnTo>
                  <a:lnTo>
                    <a:pt x="263" y="16"/>
                  </a:lnTo>
                  <a:lnTo>
                    <a:pt x="298" y="9"/>
                  </a:lnTo>
                  <a:lnTo>
                    <a:pt x="309" y="0"/>
                  </a:lnTo>
                  <a:lnTo>
                    <a:pt x="338" y="5"/>
                  </a:lnTo>
                  <a:lnTo>
                    <a:pt x="352" y="25"/>
                  </a:lnTo>
                  <a:lnTo>
                    <a:pt x="366" y="20"/>
                  </a:lnTo>
                  <a:lnTo>
                    <a:pt x="389" y="27"/>
                  </a:lnTo>
                  <a:lnTo>
                    <a:pt x="393" y="38"/>
                  </a:lnTo>
                  <a:lnTo>
                    <a:pt x="407" y="37"/>
                  </a:lnTo>
                  <a:lnTo>
                    <a:pt x="437" y="18"/>
                  </a:lnTo>
                  <a:lnTo>
                    <a:pt x="434" y="24"/>
                  </a:lnTo>
                  <a:lnTo>
                    <a:pt x="462" y="39"/>
                  </a:lnTo>
                  <a:lnTo>
                    <a:pt x="520" y="90"/>
                  </a:lnTo>
                  <a:lnTo>
                    <a:pt x="524" y="80"/>
                  </a:lnTo>
                  <a:lnTo>
                    <a:pt x="551" y="92"/>
                  </a:lnTo>
                  <a:lnTo>
                    <a:pt x="571" y="86"/>
                  </a:lnTo>
                  <a:lnTo>
                    <a:pt x="582" y="90"/>
                  </a:lnTo>
                  <a:lnTo>
                    <a:pt x="595" y="102"/>
                  </a:lnTo>
                  <a:lnTo>
                    <a:pt x="608" y="106"/>
                  </a:lnTo>
                  <a:lnTo>
                    <a:pt x="619" y="114"/>
                  </a:lnTo>
                  <a:lnTo>
                    <a:pt x="638" y="111"/>
                  </a:lnTo>
                  <a:lnTo>
                    <a:pt x="652" y="124"/>
                  </a:lnTo>
                  <a:lnTo>
                    <a:pt x="647" y="137"/>
                  </a:lnTo>
                  <a:lnTo>
                    <a:pt x="634" y="139"/>
                  </a:lnTo>
                  <a:lnTo>
                    <a:pt x="642" y="160"/>
                  </a:lnTo>
                  <a:lnTo>
                    <a:pt x="637" y="169"/>
                  </a:lnTo>
                  <a:lnTo>
                    <a:pt x="602" y="162"/>
                  </a:lnTo>
                  <a:lnTo>
                    <a:pt x="605" y="199"/>
                  </a:lnTo>
                  <a:lnTo>
                    <a:pt x="599" y="203"/>
                  </a:lnTo>
                  <a:lnTo>
                    <a:pt x="569" y="211"/>
                  </a:lnTo>
                  <a:lnTo>
                    <a:pt x="597" y="247"/>
                  </a:lnTo>
                  <a:lnTo>
                    <a:pt x="588" y="252"/>
                  </a:lnTo>
                  <a:lnTo>
                    <a:pt x="593" y="264"/>
                  </a:lnTo>
                  <a:lnTo>
                    <a:pt x="581" y="261"/>
                  </a:lnTo>
                  <a:lnTo>
                    <a:pt x="571" y="254"/>
                  </a:lnTo>
                  <a:lnTo>
                    <a:pt x="545" y="252"/>
                  </a:lnTo>
                  <a:lnTo>
                    <a:pt x="517" y="251"/>
                  </a:lnTo>
                  <a:lnTo>
                    <a:pt x="512" y="253"/>
                  </a:lnTo>
                  <a:lnTo>
                    <a:pt x="485" y="245"/>
                  </a:lnTo>
                  <a:lnTo>
                    <a:pt x="477" y="249"/>
                  </a:lnTo>
                  <a:lnTo>
                    <a:pt x="479" y="261"/>
                  </a:lnTo>
                  <a:lnTo>
                    <a:pt x="449" y="254"/>
                  </a:lnTo>
                  <a:lnTo>
                    <a:pt x="439" y="257"/>
                  </a:lnTo>
                  <a:lnTo>
                    <a:pt x="438" y="26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1" name="Freeform 320"/>
            <p:cNvSpPr>
              <a:spLocks/>
            </p:cNvSpPr>
            <p:nvPr/>
          </p:nvSpPr>
          <p:spPr bwMode="auto">
            <a:xfrm>
              <a:off x="6465156" y="4294064"/>
              <a:ext cx="282195" cy="409763"/>
            </a:xfrm>
            <a:custGeom>
              <a:avLst/>
              <a:gdLst>
                <a:gd name="T0" fmla="*/ 131 w 146"/>
                <a:gd name="T1" fmla="*/ 132 h 212"/>
                <a:gd name="T2" fmla="*/ 141 w 146"/>
                <a:gd name="T3" fmla="*/ 149 h 212"/>
                <a:gd name="T4" fmla="*/ 128 w 146"/>
                <a:gd name="T5" fmla="*/ 158 h 212"/>
                <a:gd name="T6" fmla="*/ 124 w 146"/>
                <a:gd name="T7" fmla="*/ 166 h 212"/>
                <a:gd name="T8" fmla="*/ 117 w 146"/>
                <a:gd name="T9" fmla="*/ 168 h 212"/>
                <a:gd name="T10" fmla="*/ 114 w 146"/>
                <a:gd name="T11" fmla="*/ 183 h 212"/>
                <a:gd name="T12" fmla="*/ 108 w 146"/>
                <a:gd name="T13" fmla="*/ 191 h 212"/>
                <a:gd name="T14" fmla="*/ 104 w 146"/>
                <a:gd name="T15" fmla="*/ 205 h 212"/>
                <a:gd name="T16" fmla="*/ 97 w 146"/>
                <a:gd name="T17" fmla="*/ 212 h 212"/>
                <a:gd name="T18" fmla="*/ 71 w 146"/>
                <a:gd name="T19" fmla="*/ 191 h 212"/>
                <a:gd name="T20" fmla="*/ 70 w 146"/>
                <a:gd name="T21" fmla="*/ 179 h 212"/>
                <a:gd name="T22" fmla="*/ 3 w 146"/>
                <a:gd name="T23" fmla="*/ 136 h 212"/>
                <a:gd name="T24" fmla="*/ 0 w 146"/>
                <a:gd name="T25" fmla="*/ 134 h 212"/>
                <a:gd name="T26" fmla="*/ 0 w 146"/>
                <a:gd name="T27" fmla="*/ 112 h 212"/>
                <a:gd name="T28" fmla="*/ 5 w 146"/>
                <a:gd name="T29" fmla="*/ 104 h 212"/>
                <a:gd name="T30" fmla="*/ 14 w 146"/>
                <a:gd name="T31" fmla="*/ 90 h 212"/>
                <a:gd name="T32" fmla="*/ 21 w 146"/>
                <a:gd name="T33" fmla="*/ 75 h 212"/>
                <a:gd name="T34" fmla="*/ 13 w 146"/>
                <a:gd name="T35" fmla="*/ 51 h 212"/>
                <a:gd name="T36" fmla="*/ 11 w 146"/>
                <a:gd name="T37" fmla="*/ 41 h 212"/>
                <a:gd name="T38" fmla="*/ 2 w 146"/>
                <a:gd name="T39" fmla="*/ 26 h 212"/>
                <a:gd name="T40" fmla="*/ 13 w 146"/>
                <a:gd name="T41" fmla="*/ 14 h 212"/>
                <a:gd name="T42" fmla="*/ 25 w 146"/>
                <a:gd name="T43" fmla="*/ 0 h 212"/>
                <a:gd name="T44" fmla="*/ 35 w 146"/>
                <a:gd name="T45" fmla="*/ 4 h 212"/>
                <a:gd name="T46" fmla="*/ 35 w 146"/>
                <a:gd name="T47" fmla="*/ 15 h 212"/>
                <a:gd name="T48" fmla="*/ 41 w 146"/>
                <a:gd name="T49" fmla="*/ 22 h 212"/>
                <a:gd name="T50" fmla="*/ 54 w 146"/>
                <a:gd name="T51" fmla="*/ 22 h 212"/>
                <a:gd name="T52" fmla="*/ 77 w 146"/>
                <a:gd name="T53" fmla="*/ 40 h 212"/>
                <a:gd name="T54" fmla="*/ 83 w 146"/>
                <a:gd name="T55" fmla="*/ 40 h 212"/>
                <a:gd name="T56" fmla="*/ 88 w 146"/>
                <a:gd name="T57" fmla="*/ 39 h 212"/>
                <a:gd name="T58" fmla="*/ 92 w 146"/>
                <a:gd name="T59" fmla="*/ 42 h 212"/>
                <a:gd name="T60" fmla="*/ 104 w 146"/>
                <a:gd name="T61" fmla="*/ 43 h 212"/>
                <a:gd name="T62" fmla="*/ 109 w 146"/>
                <a:gd name="T63" fmla="*/ 35 h 212"/>
                <a:gd name="T64" fmla="*/ 126 w 146"/>
                <a:gd name="T65" fmla="*/ 26 h 212"/>
                <a:gd name="T66" fmla="*/ 133 w 146"/>
                <a:gd name="T67" fmla="*/ 33 h 212"/>
                <a:gd name="T68" fmla="*/ 146 w 146"/>
                <a:gd name="T69" fmla="*/ 33 h 212"/>
                <a:gd name="T70" fmla="*/ 130 w 146"/>
                <a:gd name="T71" fmla="*/ 56 h 212"/>
                <a:gd name="T72" fmla="*/ 131 w 146"/>
                <a:gd name="T73" fmla="*/ 13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6" h="212">
                  <a:moveTo>
                    <a:pt x="131" y="132"/>
                  </a:moveTo>
                  <a:lnTo>
                    <a:pt x="141" y="149"/>
                  </a:lnTo>
                  <a:lnTo>
                    <a:pt x="128" y="158"/>
                  </a:lnTo>
                  <a:lnTo>
                    <a:pt x="124" y="166"/>
                  </a:lnTo>
                  <a:lnTo>
                    <a:pt x="117" y="168"/>
                  </a:lnTo>
                  <a:lnTo>
                    <a:pt x="114" y="183"/>
                  </a:lnTo>
                  <a:lnTo>
                    <a:pt x="108" y="191"/>
                  </a:lnTo>
                  <a:lnTo>
                    <a:pt x="104" y="205"/>
                  </a:lnTo>
                  <a:lnTo>
                    <a:pt x="97" y="212"/>
                  </a:lnTo>
                  <a:lnTo>
                    <a:pt x="71" y="191"/>
                  </a:lnTo>
                  <a:lnTo>
                    <a:pt x="70" y="179"/>
                  </a:lnTo>
                  <a:lnTo>
                    <a:pt x="3" y="136"/>
                  </a:lnTo>
                  <a:lnTo>
                    <a:pt x="0" y="134"/>
                  </a:lnTo>
                  <a:lnTo>
                    <a:pt x="0" y="112"/>
                  </a:lnTo>
                  <a:lnTo>
                    <a:pt x="5" y="104"/>
                  </a:lnTo>
                  <a:lnTo>
                    <a:pt x="14" y="90"/>
                  </a:lnTo>
                  <a:lnTo>
                    <a:pt x="21" y="75"/>
                  </a:lnTo>
                  <a:lnTo>
                    <a:pt x="13" y="51"/>
                  </a:lnTo>
                  <a:lnTo>
                    <a:pt x="11" y="41"/>
                  </a:lnTo>
                  <a:lnTo>
                    <a:pt x="2" y="26"/>
                  </a:lnTo>
                  <a:lnTo>
                    <a:pt x="13" y="14"/>
                  </a:lnTo>
                  <a:lnTo>
                    <a:pt x="25" y="0"/>
                  </a:lnTo>
                  <a:lnTo>
                    <a:pt x="35" y="4"/>
                  </a:lnTo>
                  <a:lnTo>
                    <a:pt x="35" y="15"/>
                  </a:lnTo>
                  <a:lnTo>
                    <a:pt x="41" y="22"/>
                  </a:lnTo>
                  <a:lnTo>
                    <a:pt x="54" y="22"/>
                  </a:lnTo>
                  <a:lnTo>
                    <a:pt x="77" y="40"/>
                  </a:lnTo>
                  <a:lnTo>
                    <a:pt x="83" y="40"/>
                  </a:lnTo>
                  <a:lnTo>
                    <a:pt x="88" y="39"/>
                  </a:lnTo>
                  <a:lnTo>
                    <a:pt x="92" y="42"/>
                  </a:lnTo>
                  <a:lnTo>
                    <a:pt x="104" y="43"/>
                  </a:lnTo>
                  <a:lnTo>
                    <a:pt x="109" y="35"/>
                  </a:lnTo>
                  <a:lnTo>
                    <a:pt x="126" y="26"/>
                  </a:lnTo>
                  <a:lnTo>
                    <a:pt x="133" y="33"/>
                  </a:lnTo>
                  <a:lnTo>
                    <a:pt x="146" y="33"/>
                  </a:lnTo>
                  <a:lnTo>
                    <a:pt x="130" y="56"/>
                  </a:lnTo>
                  <a:lnTo>
                    <a:pt x="131" y="132"/>
                  </a:lnTo>
                  <a:close/>
                </a:path>
              </a:pathLst>
            </a:custGeom>
            <a:solidFill>
              <a:schemeClr val="accent3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2" name="Freeform 321"/>
            <p:cNvSpPr>
              <a:spLocks/>
            </p:cNvSpPr>
            <p:nvPr/>
          </p:nvSpPr>
          <p:spPr bwMode="auto">
            <a:xfrm>
              <a:off x="7535953" y="2780646"/>
              <a:ext cx="320852" cy="158493"/>
            </a:xfrm>
            <a:custGeom>
              <a:avLst/>
              <a:gdLst>
                <a:gd name="T0" fmla="*/ 11 w 166"/>
                <a:gd name="T1" fmla="*/ 21 h 82"/>
                <a:gd name="T2" fmla="*/ 12 w 166"/>
                <a:gd name="T3" fmla="*/ 12 h 82"/>
                <a:gd name="T4" fmla="*/ 22 w 166"/>
                <a:gd name="T5" fmla="*/ 9 h 82"/>
                <a:gd name="T6" fmla="*/ 52 w 166"/>
                <a:gd name="T7" fmla="*/ 16 h 82"/>
                <a:gd name="T8" fmla="*/ 50 w 166"/>
                <a:gd name="T9" fmla="*/ 4 h 82"/>
                <a:gd name="T10" fmla="*/ 58 w 166"/>
                <a:gd name="T11" fmla="*/ 0 h 82"/>
                <a:gd name="T12" fmla="*/ 85 w 166"/>
                <a:gd name="T13" fmla="*/ 8 h 82"/>
                <a:gd name="T14" fmla="*/ 90 w 166"/>
                <a:gd name="T15" fmla="*/ 6 h 82"/>
                <a:gd name="T16" fmla="*/ 118 w 166"/>
                <a:gd name="T17" fmla="*/ 7 h 82"/>
                <a:gd name="T18" fmla="*/ 144 w 166"/>
                <a:gd name="T19" fmla="*/ 9 h 82"/>
                <a:gd name="T20" fmla="*/ 154 w 166"/>
                <a:gd name="T21" fmla="*/ 16 h 82"/>
                <a:gd name="T22" fmla="*/ 166 w 166"/>
                <a:gd name="T23" fmla="*/ 19 h 82"/>
                <a:gd name="T24" fmla="*/ 165 w 166"/>
                <a:gd name="T25" fmla="*/ 24 h 82"/>
                <a:gd name="T26" fmla="*/ 142 w 166"/>
                <a:gd name="T27" fmla="*/ 35 h 82"/>
                <a:gd name="T28" fmla="*/ 139 w 166"/>
                <a:gd name="T29" fmla="*/ 43 h 82"/>
                <a:gd name="T30" fmla="*/ 118 w 166"/>
                <a:gd name="T31" fmla="*/ 46 h 82"/>
                <a:gd name="T32" fmla="*/ 116 w 166"/>
                <a:gd name="T33" fmla="*/ 58 h 82"/>
                <a:gd name="T34" fmla="*/ 97 w 166"/>
                <a:gd name="T35" fmla="*/ 56 h 82"/>
                <a:gd name="T36" fmla="*/ 87 w 166"/>
                <a:gd name="T37" fmla="*/ 60 h 82"/>
                <a:gd name="T38" fmla="*/ 74 w 166"/>
                <a:gd name="T39" fmla="*/ 70 h 82"/>
                <a:gd name="T40" fmla="*/ 77 w 166"/>
                <a:gd name="T41" fmla="*/ 74 h 82"/>
                <a:gd name="T42" fmla="*/ 74 w 166"/>
                <a:gd name="T43" fmla="*/ 79 h 82"/>
                <a:gd name="T44" fmla="*/ 43 w 166"/>
                <a:gd name="T45" fmla="*/ 82 h 82"/>
                <a:gd name="T46" fmla="*/ 20 w 166"/>
                <a:gd name="T47" fmla="*/ 76 h 82"/>
                <a:gd name="T48" fmla="*/ 2 w 166"/>
                <a:gd name="T49" fmla="*/ 77 h 82"/>
                <a:gd name="T50" fmla="*/ 0 w 166"/>
                <a:gd name="T51" fmla="*/ 65 h 82"/>
                <a:gd name="T52" fmla="*/ 20 w 166"/>
                <a:gd name="T53" fmla="*/ 69 h 82"/>
                <a:gd name="T54" fmla="*/ 24 w 166"/>
                <a:gd name="T55" fmla="*/ 62 h 82"/>
                <a:gd name="T56" fmla="*/ 37 w 166"/>
                <a:gd name="T57" fmla="*/ 64 h 82"/>
                <a:gd name="T58" fmla="*/ 55 w 166"/>
                <a:gd name="T59" fmla="*/ 49 h 82"/>
                <a:gd name="T60" fmla="*/ 31 w 166"/>
                <a:gd name="T61" fmla="*/ 39 h 82"/>
                <a:gd name="T62" fmla="*/ 21 w 166"/>
                <a:gd name="T63" fmla="*/ 44 h 82"/>
                <a:gd name="T64" fmla="*/ 6 w 166"/>
                <a:gd name="T65" fmla="*/ 36 h 82"/>
                <a:gd name="T66" fmla="*/ 16 w 166"/>
                <a:gd name="T67" fmla="*/ 23 h 82"/>
                <a:gd name="T68" fmla="*/ 11 w 166"/>
                <a:gd name="T69" fmla="*/ 2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6" h="82">
                  <a:moveTo>
                    <a:pt x="11" y="21"/>
                  </a:moveTo>
                  <a:lnTo>
                    <a:pt x="12" y="12"/>
                  </a:lnTo>
                  <a:lnTo>
                    <a:pt x="22" y="9"/>
                  </a:lnTo>
                  <a:lnTo>
                    <a:pt x="52" y="16"/>
                  </a:lnTo>
                  <a:lnTo>
                    <a:pt x="50" y="4"/>
                  </a:lnTo>
                  <a:lnTo>
                    <a:pt x="58" y="0"/>
                  </a:lnTo>
                  <a:lnTo>
                    <a:pt x="85" y="8"/>
                  </a:lnTo>
                  <a:lnTo>
                    <a:pt x="90" y="6"/>
                  </a:lnTo>
                  <a:lnTo>
                    <a:pt x="118" y="7"/>
                  </a:lnTo>
                  <a:lnTo>
                    <a:pt x="144" y="9"/>
                  </a:lnTo>
                  <a:lnTo>
                    <a:pt x="154" y="16"/>
                  </a:lnTo>
                  <a:lnTo>
                    <a:pt x="166" y="19"/>
                  </a:lnTo>
                  <a:lnTo>
                    <a:pt x="165" y="24"/>
                  </a:lnTo>
                  <a:lnTo>
                    <a:pt x="142" y="35"/>
                  </a:lnTo>
                  <a:lnTo>
                    <a:pt x="139" y="43"/>
                  </a:lnTo>
                  <a:lnTo>
                    <a:pt x="118" y="46"/>
                  </a:lnTo>
                  <a:lnTo>
                    <a:pt x="116" y="58"/>
                  </a:lnTo>
                  <a:lnTo>
                    <a:pt x="97" y="56"/>
                  </a:lnTo>
                  <a:lnTo>
                    <a:pt x="87" y="60"/>
                  </a:lnTo>
                  <a:lnTo>
                    <a:pt x="74" y="70"/>
                  </a:lnTo>
                  <a:lnTo>
                    <a:pt x="77" y="74"/>
                  </a:lnTo>
                  <a:lnTo>
                    <a:pt x="74" y="79"/>
                  </a:lnTo>
                  <a:lnTo>
                    <a:pt x="43" y="82"/>
                  </a:lnTo>
                  <a:lnTo>
                    <a:pt x="20" y="76"/>
                  </a:lnTo>
                  <a:lnTo>
                    <a:pt x="2" y="77"/>
                  </a:lnTo>
                  <a:lnTo>
                    <a:pt x="0" y="65"/>
                  </a:lnTo>
                  <a:lnTo>
                    <a:pt x="20" y="69"/>
                  </a:lnTo>
                  <a:lnTo>
                    <a:pt x="24" y="62"/>
                  </a:lnTo>
                  <a:lnTo>
                    <a:pt x="37" y="64"/>
                  </a:lnTo>
                  <a:lnTo>
                    <a:pt x="55" y="49"/>
                  </a:lnTo>
                  <a:lnTo>
                    <a:pt x="31" y="39"/>
                  </a:lnTo>
                  <a:lnTo>
                    <a:pt x="21" y="44"/>
                  </a:lnTo>
                  <a:lnTo>
                    <a:pt x="6" y="36"/>
                  </a:lnTo>
                  <a:lnTo>
                    <a:pt x="16" y="23"/>
                  </a:lnTo>
                  <a:lnTo>
                    <a:pt x="11" y="2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3" name="Freeform 322"/>
            <p:cNvSpPr>
              <a:spLocks/>
            </p:cNvSpPr>
            <p:nvPr/>
          </p:nvSpPr>
          <p:spPr bwMode="auto">
            <a:xfrm>
              <a:off x="8867684" y="3930689"/>
              <a:ext cx="187487" cy="164292"/>
            </a:xfrm>
            <a:custGeom>
              <a:avLst/>
              <a:gdLst>
                <a:gd name="T0" fmla="*/ 27 w 97"/>
                <a:gd name="T1" fmla="*/ 81 h 85"/>
                <a:gd name="T2" fmla="*/ 18 w 97"/>
                <a:gd name="T3" fmla="*/ 71 h 85"/>
                <a:gd name="T4" fmla="*/ 7 w 97"/>
                <a:gd name="T5" fmla="*/ 49 h 85"/>
                <a:gd name="T6" fmla="*/ 0 w 97"/>
                <a:gd name="T7" fmla="*/ 24 h 85"/>
                <a:gd name="T8" fmla="*/ 10 w 97"/>
                <a:gd name="T9" fmla="*/ 7 h 85"/>
                <a:gd name="T10" fmla="*/ 33 w 97"/>
                <a:gd name="T11" fmla="*/ 3 h 85"/>
                <a:gd name="T12" fmla="*/ 51 w 97"/>
                <a:gd name="T13" fmla="*/ 6 h 85"/>
                <a:gd name="T14" fmla="*/ 67 w 97"/>
                <a:gd name="T15" fmla="*/ 14 h 85"/>
                <a:gd name="T16" fmla="*/ 73 w 97"/>
                <a:gd name="T17" fmla="*/ 0 h 85"/>
                <a:gd name="T18" fmla="*/ 90 w 97"/>
                <a:gd name="T19" fmla="*/ 7 h 85"/>
                <a:gd name="T20" fmla="*/ 96 w 97"/>
                <a:gd name="T21" fmla="*/ 21 h 85"/>
                <a:gd name="T22" fmla="*/ 97 w 97"/>
                <a:gd name="T23" fmla="*/ 46 h 85"/>
                <a:gd name="T24" fmla="*/ 68 w 97"/>
                <a:gd name="T25" fmla="*/ 62 h 85"/>
                <a:gd name="T26" fmla="*/ 77 w 97"/>
                <a:gd name="T27" fmla="*/ 75 h 85"/>
                <a:gd name="T28" fmla="*/ 58 w 97"/>
                <a:gd name="T29" fmla="*/ 76 h 85"/>
                <a:gd name="T30" fmla="*/ 42 w 97"/>
                <a:gd name="T31" fmla="*/ 85 h 85"/>
                <a:gd name="T32" fmla="*/ 27 w 97"/>
                <a:gd name="T33" fmla="*/ 8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7" h="85">
                  <a:moveTo>
                    <a:pt x="27" y="81"/>
                  </a:moveTo>
                  <a:lnTo>
                    <a:pt x="18" y="71"/>
                  </a:lnTo>
                  <a:lnTo>
                    <a:pt x="7" y="49"/>
                  </a:lnTo>
                  <a:lnTo>
                    <a:pt x="0" y="24"/>
                  </a:lnTo>
                  <a:lnTo>
                    <a:pt x="10" y="7"/>
                  </a:lnTo>
                  <a:lnTo>
                    <a:pt x="33" y="3"/>
                  </a:lnTo>
                  <a:lnTo>
                    <a:pt x="51" y="6"/>
                  </a:lnTo>
                  <a:lnTo>
                    <a:pt x="67" y="14"/>
                  </a:lnTo>
                  <a:lnTo>
                    <a:pt x="73" y="0"/>
                  </a:lnTo>
                  <a:lnTo>
                    <a:pt x="90" y="7"/>
                  </a:lnTo>
                  <a:lnTo>
                    <a:pt x="96" y="21"/>
                  </a:lnTo>
                  <a:lnTo>
                    <a:pt x="97" y="46"/>
                  </a:lnTo>
                  <a:lnTo>
                    <a:pt x="68" y="62"/>
                  </a:lnTo>
                  <a:lnTo>
                    <a:pt x="77" y="75"/>
                  </a:lnTo>
                  <a:lnTo>
                    <a:pt x="58" y="76"/>
                  </a:lnTo>
                  <a:lnTo>
                    <a:pt x="42" y="85"/>
                  </a:lnTo>
                  <a:lnTo>
                    <a:pt x="27" y="8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4" name="Freeform 323"/>
            <p:cNvSpPr>
              <a:spLocks/>
            </p:cNvSpPr>
            <p:nvPr/>
          </p:nvSpPr>
          <p:spPr bwMode="auto">
            <a:xfrm>
              <a:off x="9432075" y="2966199"/>
              <a:ext cx="148830" cy="168158"/>
            </a:xfrm>
            <a:custGeom>
              <a:avLst/>
              <a:gdLst>
                <a:gd name="T0" fmla="*/ 29 w 77"/>
                <a:gd name="T1" fmla="*/ 0 h 87"/>
                <a:gd name="T2" fmla="*/ 55 w 77"/>
                <a:gd name="T3" fmla="*/ 24 h 87"/>
                <a:gd name="T4" fmla="*/ 66 w 77"/>
                <a:gd name="T5" fmla="*/ 38 h 87"/>
                <a:gd name="T6" fmla="*/ 77 w 77"/>
                <a:gd name="T7" fmla="*/ 62 h 87"/>
                <a:gd name="T8" fmla="*/ 75 w 77"/>
                <a:gd name="T9" fmla="*/ 73 h 87"/>
                <a:gd name="T10" fmla="*/ 61 w 77"/>
                <a:gd name="T11" fmla="*/ 77 h 87"/>
                <a:gd name="T12" fmla="*/ 51 w 77"/>
                <a:gd name="T13" fmla="*/ 85 h 87"/>
                <a:gd name="T14" fmla="*/ 36 w 77"/>
                <a:gd name="T15" fmla="*/ 87 h 87"/>
                <a:gd name="T16" fmla="*/ 29 w 77"/>
                <a:gd name="T17" fmla="*/ 76 h 87"/>
                <a:gd name="T18" fmla="*/ 26 w 77"/>
                <a:gd name="T19" fmla="*/ 61 h 87"/>
                <a:gd name="T20" fmla="*/ 9 w 77"/>
                <a:gd name="T21" fmla="*/ 39 h 87"/>
                <a:gd name="T22" fmla="*/ 20 w 77"/>
                <a:gd name="T23" fmla="*/ 35 h 87"/>
                <a:gd name="T24" fmla="*/ 0 w 77"/>
                <a:gd name="T25" fmla="*/ 18 h 87"/>
                <a:gd name="T26" fmla="*/ 1 w 77"/>
                <a:gd name="T27" fmla="*/ 16 h 87"/>
                <a:gd name="T28" fmla="*/ 8 w 77"/>
                <a:gd name="T29" fmla="*/ 17 h 87"/>
                <a:gd name="T30" fmla="*/ 11 w 77"/>
                <a:gd name="T31" fmla="*/ 7 h 87"/>
                <a:gd name="T32" fmla="*/ 22 w 77"/>
                <a:gd name="T33" fmla="*/ 6 h 87"/>
                <a:gd name="T34" fmla="*/ 29 w 77"/>
                <a:gd name="T35" fmla="*/ 5 h 87"/>
                <a:gd name="T36" fmla="*/ 29 w 77"/>
                <a:gd name="T37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87">
                  <a:moveTo>
                    <a:pt x="29" y="0"/>
                  </a:moveTo>
                  <a:lnTo>
                    <a:pt x="55" y="24"/>
                  </a:lnTo>
                  <a:lnTo>
                    <a:pt x="66" y="38"/>
                  </a:lnTo>
                  <a:lnTo>
                    <a:pt x="77" y="62"/>
                  </a:lnTo>
                  <a:lnTo>
                    <a:pt x="75" y="73"/>
                  </a:lnTo>
                  <a:lnTo>
                    <a:pt x="61" y="77"/>
                  </a:lnTo>
                  <a:lnTo>
                    <a:pt x="51" y="85"/>
                  </a:lnTo>
                  <a:lnTo>
                    <a:pt x="36" y="87"/>
                  </a:lnTo>
                  <a:lnTo>
                    <a:pt x="29" y="76"/>
                  </a:lnTo>
                  <a:lnTo>
                    <a:pt x="26" y="61"/>
                  </a:lnTo>
                  <a:lnTo>
                    <a:pt x="9" y="39"/>
                  </a:lnTo>
                  <a:lnTo>
                    <a:pt x="20" y="35"/>
                  </a:lnTo>
                  <a:lnTo>
                    <a:pt x="0" y="18"/>
                  </a:lnTo>
                  <a:lnTo>
                    <a:pt x="1" y="16"/>
                  </a:lnTo>
                  <a:lnTo>
                    <a:pt x="8" y="17"/>
                  </a:lnTo>
                  <a:lnTo>
                    <a:pt x="11" y="7"/>
                  </a:lnTo>
                  <a:lnTo>
                    <a:pt x="22" y="6"/>
                  </a:lnTo>
                  <a:lnTo>
                    <a:pt x="29" y="5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5" name="Freeform 324"/>
            <p:cNvSpPr>
              <a:spLocks/>
            </p:cNvSpPr>
            <p:nvPr/>
          </p:nvSpPr>
          <p:spPr bwMode="auto">
            <a:xfrm>
              <a:off x="5910430" y="2780646"/>
              <a:ext cx="54120" cy="56053"/>
            </a:xfrm>
            <a:custGeom>
              <a:avLst/>
              <a:gdLst>
                <a:gd name="T0" fmla="*/ 12 w 28"/>
                <a:gd name="T1" fmla="*/ 25 h 29"/>
                <a:gd name="T2" fmla="*/ 12 w 28"/>
                <a:gd name="T3" fmla="*/ 29 h 29"/>
                <a:gd name="T4" fmla="*/ 10 w 28"/>
                <a:gd name="T5" fmla="*/ 29 h 29"/>
                <a:gd name="T6" fmla="*/ 8 w 28"/>
                <a:gd name="T7" fmla="*/ 22 h 29"/>
                <a:gd name="T8" fmla="*/ 4 w 28"/>
                <a:gd name="T9" fmla="*/ 20 h 29"/>
                <a:gd name="T10" fmla="*/ 0 w 28"/>
                <a:gd name="T11" fmla="*/ 14 h 29"/>
                <a:gd name="T12" fmla="*/ 2 w 28"/>
                <a:gd name="T13" fmla="*/ 9 h 29"/>
                <a:gd name="T14" fmla="*/ 6 w 28"/>
                <a:gd name="T15" fmla="*/ 8 h 29"/>
                <a:gd name="T16" fmla="*/ 8 w 28"/>
                <a:gd name="T17" fmla="*/ 1 h 29"/>
                <a:gd name="T18" fmla="*/ 11 w 28"/>
                <a:gd name="T19" fmla="*/ 0 h 29"/>
                <a:gd name="T20" fmla="*/ 13 w 28"/>
                <a:gd name="T21" fmla="*/ 3 h 29"/>
                <a:gd name="T22" fmla="*/ 17 w 28"/>
                <a:gd name="T23" fmla="*/ 4 h 29"/>
                <a:gd name="T24" fmla="*/ 19 w 28"/>
                <a:gd name="T25" fmla="*/ 7 h 29"/>
                <a:gd name="T26" fmla="*/ 22 w 28"/>
                <a:gd name="T27" fmla="*/ 8 h 29"/>
                <a:gd name="T28" fmla="*/ 26 w 28"/>
                <a:gd name="T29" fmla="*/ 12 h 29"/>
                <a:gd name="T30" fmla="*/ 28 w 28"/>
                <a:gd name="T31" fmla="*/ 12 h 29"/>
                <a:gd name="T32" fmla="*/ 27 w 28"/>
                <a:gd name="T33" fmla="*/ 17 h 29"/>
                <a:gd name="T34" fmla="*/ 25 w 28"/>
                <a:gd name="T35" fmla="*/ 20 h 29"/>
                <a:gd name="T36" fmla="*/ 25 w 28"/>
                <a:gd name="T37" fmla="*/ 21 h 29"/>
                <a:gd name="T38" fmla="*/ 22 w 28"/>
                <a:gd name="T39" fmla="*/ 22 h 29"/>
                <a:gd name="T40" fmla="*/ 12 w 28"/>
                <a:gd name="T41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9">
                  <a:moveTo>
                    <a:pt x="12" y="25"/>
                  </a:moveTo>
                  <a:lnTo>
                    <a:pt x="12" y="29"/>
                  </a:lnTo>
                  <a:lnTo>
                    <a:pt x="10" y="29"/>
                  </a:lnTo>
                  <a:lnTo>
                    <a:pt x="8" y="22"/>
                  </a:lnTo>
                  <a:lnTo>
                    <a:pt x="4" y="20"/>
                  </a:lnTo>
                  <a:lnTo>
                    <a:pt x="0" y="14"/>
                  </a:lnTo>
                  <a:lnTo>
                    <a:pt x="2" y="9"/>
                  </a:lnTo>
                  <a:lnTo>
                    <a:pt x="6" y="8"/>
                  </a:lnTo>
                  <a:lnTo>
                    <a:pt x="8" y="1"/>
                  </a:lnTo>
                  <a:lnTo>
                    <a:pt x="11" y="0"/>
                  </a:lnTo>
                  <a:lnTo>
                    <a:pt x="13" y="3"/>
                  </a:lnTo>
                  <a:lnTo>
                    <a:pt x="17" y="4"/>
                  </a:lnTo>
                  <a:lnTo>
                    <a:pt x="19" y="7"/>
                  </a:lnTo>
                  <a:lnTo>
                    <a:pt x="22" y="8"/>
                  </a:lnTo>
                  <a:lnTo>
                    <a:pt x="26" y="12"/>
                  </a:lnTo>
                  <a:lnTo>
                    <a:pt x="28" y="12"/>
                  </a:lnTo>
                  <a:lnTo>
                    <a:pt x="27" y="17"/>
                  </a:lnTo>
                  <a:lnTo>
                    <a:pt x="25" y="20"/>
                  </a:lnTo>
                  <a:lnTo>
                    <a:pt x="25" y="21"/>
                  </a:lnTo>
                  <a:lnTo>
                    <a:pt x="22" y="22"/>
                  </a:lnTo>
                  <a:lnTo>
                    <a:pt x="12" y="2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6" name="Freeform 325"/>
            <p:cNvSpPr>
              <a:spLocks/>
            </p:cNvSpPr>
            <p:nvPr/>
          </p:nvSpPr>
          <p:spPr bwMode="auto">
            <a:xfrm>
              <a:off x="6851726" y="3308313"/>
              <a:ext cx="65717" cy="61851"/>
            </a:xfrm>
            <a:custGeom>
              <a:avLst/>
              <a:gdLst>
                <a:gd name="T0" fmla="*/ 22 w 34"/>
                <a:gd name="T1" fmla="*/ 2 h 32"/>
                <a:gd name="T2" fmla="*/ 27 w 34"/>
                <a:gd name="T3" fmla="*/ 11 h 32"/>
                <a:gd name="T4" fmla="*/ 26 w 34"/>
                <a:gd name="T5" fmla="*/ 16 h 32"/>
                <a:gd name="T6" fmla="*/ 34 w 34"/>
                <a:gd name="T7" fmla="*/ 31 h 32"/>
                <a:gd name="T8" fmla="*/ 21 w 34"/>
                <a:gd name="T9" fmla="*/ 32 h 32"/>
                <a:gd name="T10" fmla="*/ 16 w 34"/>
                <a:gd name="T11" fmla="*/ 22 h 32"/>
                <a:gd name="T12" fmla="*/ 0 w 34"/>
                <a:gd name="T13" fmla="*/ 20 h 32"/>
                <a:gd name="T14" fmla="*/ 10 w 34"/>
                <a:gd name="T15" fmla="*/ 0 h 32"/>
                <a:gd name="T16" fmla="*/ 22 w 34"/>
                <a:gd name="T17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32">
                  <a:moveTo>
                    <a:pt x="22" y="2"/>
                  </a:moveTo>
                  <a:lnTo>
                    <a:pt x="27" y="11"/>
                  </a:lnTo>
                  <a:lnTo>
                    <a:pt x="26" y="16"/>
                  </a:lnTo>
                  <a:lnTo>
                    <a:pt x="34" y="31"/>
                  </a:lnTo>
                  <a:lnTo>
                    <a:pt x="21" y="32"/>
                  </a:lnTo>
                  <a:lnTo>
                    <a:pt x="16" y="22"/>
                  </a:lnTo>
                  <a:lnTo>
                    <a:pt x="0" y="20"/>
                  </a:lnTo>
                  <a:lnTo>
                    <a:pt x="10" y="0"/>
                  </a:lnTo>
                  <a:lnTo>
                    <a:pt x="22" y="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7" name="Freeform 326"/>
            <p:cNvSpPr>
              <a:spLocks/>
            </p:cNvSpPr>
            <p:nvPr/>
          </p:nvSpPr>
          <p:spPr bwMode="auto">
            <a:xfrm>
              <a:off x="8751713" y="3613703"/>
              <a:ext cx="291860" cy="344046"/>
            </a:xfrm>
            <a:custGeom>
              <a:avLst/>
              <a:gdLst>
                <a:gd name="T0" fmla="*/ 111 w 151"/>
                <a:gd name="T1" fmla="*/ 170 h 178"/>
                <a:gd name="T2" fmla="*/ 116 w 151"/>
                <a:gd name="T3" fmla="*/ 161 h 178"/>
                <a:gd name="T4" fmla="*/ 114 w 151"/>
                <a:gd name="T5" fmla="*/ 143 h 178"/>
                <a:gd name="T6" fmla="*/ 97 w 151"/>
                <a:gd name="T7" fmla="*/ 125 h 178"/>
                <a:gd name="T8" fmla="*/ 93 w 151"/>
                <a:gd name="T9" fmla="*/ 104 h 178"/>
                <a:gd name="T10" fmla="*/ 77 w 151"/>
                <a:gd name="T11" fmla="*/ 87 h 178"/>
                <a:gd name="T12" fmla="*/ 63 w 151"/>
                <a:gd name="T13" fmla="*/ 86 h 178"/>
                <a:gd name="T14" fmla="*/ 60 w 151"/>
                <a:gd name="T15" fmla="*/ 93 h 178"/>
                <a:gd name="T16" fmla="*/ 50 w 151"/>
                <a:gd name="T17" fmla="*/ 94 h 178"/>
                <a:gd name="T18" fmla="*/ 44 w 151"/>
                <a:gd name="T19" fmla="*/ 90 h 178"/>
                <a:gd name="T20" fmla="*/ 26 w 151"/>
                <a:gd name="T21" fmla="*/ 103 h 178"/>
                <a:gd name="T22" fmla="*/ 23 w 151"/>
                <a:gd name="T23" fmla="*/ 84 h 178"/>
                <a:gd name="T24" fmla="*/ 24 w 151"/>
                <a:gd name="T25" fmla="*/ 62 h 178"/>
                <a:gd name="T26" fmla="*/ 12 w 151"/>
                <a:gd name="T27" fmla="*/ 61 h 178"/>
                <a:gd name="T28" fmla="*/ 9 w 151"/>
                <a:gd name="T29" fmla="*/ 49 h 178"/>
                <a:gd name="T30" fmla="*/ 0 w 151"/>
                <a:gd name="T31" fmla="*/ 42 h 178"/>
                <a:gd name="T32" fmla="*/ 3 w 151"/>
                <a:gd name="T33" fmla="*/ 34 h 178"/>
                <a:gd name="T34" fmla="*/ 16 w 151"/>
                <a:gd name="T35" fmla="*/ 21 h 178"/>
                <a:gd name="T36" fmla="*/ 18 w 151"/>
                <a:gd name="T37" fmla="*/ 26 h 178"/>
                <a:gd name="T38" fmla="*/ 28 w 151"/>
                <a:gd name="T39" fmla="*/ 26 h 178"/>
                <a:gd name="T40" fmla="*/ 21 w 151"/>
                <a:gd name="T41" fmla="*/ 3 h 178"/>
                <a:gd name="T42" fmla="*/ 30 w 151"/>
                <a:gd name="T43" fmla="*/ 0 h 178"/>
                <a:gd name="T44" fmla="*/ 43 w 151"/>
                <a:gd name="T45" fmla="*/ 16 h 178"/>
                <a:gd name="T46" fmla="*/ 55 w 151"/>
                <a:gd name="T47" fmla="*/ 35 h 178"/>
                <a:gd name="T48" fmla="*/ 77 w 151"/>
                <a:gd name="T49" fmla="*/ 35 h 178"/>
                <a:gd name="T50" fmla="*/ 87 w 151"/>
                <a:gd name="T51" fmla="*/ 53 h 178"/>
                <a:gd name="T52" fmla="*/ 76 w 151"/>
                <a:gd name="T53" fmla="*/ 59 h 178"/>
                <a:gd name="T54" fmla="*/ 72 w 151"/>
                <a:gd name="T55" fmla="*/ 66 h 178"/>
                <a:gd name="T56" fmla="*/ 96 w 151"/>
                <a:gd name="T57" fmla="*/ 79 h 178"/>
                <a:gd name="T58" fmla="*/ 115 w 151"/>
                <a:gd name="T59" fmla="*/ 103 h 178"/>
                <a:gd name="T60" fmla="*/ 129 w 151"/>
                <a:gd name="T61" fmla="*/ 122 h 178"/>
                <a:gd name="T62" fmla="*/ 145 w 151"/>
                <a:gd name="T63" fmla="*/ 136 h 178"/>
                <a:gd name="T64" fmla="*/ 151 w 151"/>
                <a:gd name="T65" fmla="*/ 151 h 178"/>
                <a:gd name="T66" fmla="*/ 150 w 151"/>
                <a:gd name="T67" fmla="*/ 171 h 178"/>
                <a:gd name="T68" fmla="*/ 133 w 151"/>
                <a:gd name="T69" fmla="*/ 164 h 178"/>
                <a:gd name="T70" fmla="*/ 127 w 151"/>
                <a:gd name="T71" fmla="*/ 178 h 178"/>
                <a:gd name="T72" fmla="*/ 111 w 151"/>
                <a:gd name="T73" fmla="*/ 1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1" h="178">
                  <a:moveTo>
                    <a:pt x="111" y="170"/>
                  </a:moveTo>
                  <a:lnTo>
                    <a:pt x="116" y="161"/>
                  </a:lnTo>
                  <a:lnTo>
                    <a:pt x="114" y="143"/>
                  </a:lnTo>
                  <a:lnTo>
                    <a:pt x="97" y="125"/>
                  </a:lnTo>
                  <a:lnTo>
                    <a:pt x="93" y="104"/>
                  </a:lnTo>
                  <a:lnTo>
                    <a:pt x="77" y="87"/>
                  </a:lnTo>
                  <a:lnTo>
                    <a:pt x="63" y="86"/>
                  </a:lnTo>
                  <a:lnTo>
                    <a:pt x="60" y="93"/>
                  </a:lnTo>
                  <a:lnTo>
                    <a:pt x="50" y="94"/>
                  </a:lnTo>
                  <a:lnTo>
                    <a:pt x="44" y="90"/>
                  </a:lnTo>
                  <a:lnTo>
                    <a:pt x="26" y="103"/>
                  </a:lnTo>
                  <a:lnTo>
                    <a:pt x="23" y="84"/>
                  </a:lnTo>
                  <a:lnTo>
                    <a:pt x="24" y="62"/>
                  </a:lnTo>
                  <a:lnTo>
                    <a:pt x="12" y="61"/>
                  </a:lnTo>
                  <a:lnTo>
                    <a:pt x="9" y="49"/>
                  </a:lnTo>
                  <a:lnTo>
                    <a:pt x="0" y="42"/>
                  </a:lnTo>
                  <a:lnTo>
                    <a:pt x="3" y="34"/>
                  </a:lnTo>
                  <a:lnTo>
                    <a:pt x="16" y="21"/>
                  </a:lnTo>
                  <a:lnTo>
                    <a:pt x="18" y="26"/>
                  </a:lnTo>
                  <a:lnTo>
                    <a:pt x="28" y="26"/>
                  </a:lnTo>
                  <a:lnTo>
                    <a:pt x="21" y="3"/>
                  </a:lnTo>
                  <a:lnTo>
                    <a:pt x="30" y="0"/>
                  </a:lnTo>
                  <a:lnTo>
                    <a:pt x="43" y="16"/>
                  </a:lnTo>
                  <a:lnTo>
                    <a:pt x="55" y="35"/>
                  </a:lnTo>
                  <a:lnTo>
                    <a:pt x="77" y="35"/>
                  </a:lnTo>
                  <a:lnTo>
                    <a:pt x="87" y="53"/>
                  </a:lnTo>
                  <a:lnTo>
                    <a:pt x="76" y="59"/>
                  </a:lnTo>
                  <a:lnTo>
                    <a:pt x="72" y="66"/>
                  </a:lnTo>
                  <a:lnTo>
                    <a:pt x="96" y="79"/>
                  </a:lnTo>
                  <a:lnTo>
                    <a:pt x="115" y="103"/>
                  </a:lnTo>
                  <a:lnTo>
                    <a:pt x="129" y="122"/>
                  </a:lnTo>
                  <a:lnTo>
                    <a:pt x="145" y="136"/>
                  </a:lnTo>
                  <a:lnTo>
                    <a:pt x="151" y="151"/>
                  </a:lnTo>
                  <a:lnTo>
                    <a:pt x="150" y="171"/>
                  </a:lnTo>
                  <a:lnTo>
                    <a:pt x="133" y="164"/>
                  </a:lnTo>
                  <a:lnTo>
                    <a:pt x="127" y="178"/>
                  </a:lnTo>
                  <a:lnTo>
                    <a:pt x="111" y="17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8" name="Freeform 327"/>
            <p:cNvSpPr>
              <a:spLocks/>
            </p:cNvSpPr>
            <p:nvPr/>
          </p:nvSpPr>
          <p:spPr bwMode="auto">
            <a:xfrm>
              <a:off x="6443896" y="3124692"/>
              <a:ext cx="46388" cy="61851"/>
            </a:xfrm>
            <a:custGeom>
              <a:avLst/>
              <a:gdLst>
                <a:gd name="T0" fmla="*/ 12 w 24"/>
                <a:gd name="T1" fmla="*/ 28 h 32"/>
                <a:gd name="T2" fmla="*/ 7 w 24"/>
                <a:gd name="T3" fmla="*/ 29 h 32"/>
                <a:gd name="T4" fmla="*/ 6 w 24"/>
                <a:gd name="T5" fmla="*/ 32 h 32"/>
                <a:gd name="T6" fmla="*/ 0 w 24"/>
                <a:gd name="T7" fmla="*/ 32 h 32"/>
                <a:gd name="T8" fmla="*/ 5 w 24"/>
                <a:gd name="T9" fmla="*/ 15 h 32"/>
                <a:gd name="T10" fmla="*/ 12 w 24"/>
                <a:gd name="T11" fmla="*/ 1 h 32"/>
                <a:gd name="T12" fmla="*/ 12 w 24"/>
                <a:gd name="T13" fmla="*/ 0 h 32"/>
                <a:gd name="T14" fmla="*/ 20 w 24"/>
                <a:gd name="T15" fmla="*/ 1 h 32"/>
                <a:gd name="T16" fmla="*/ 24 w 24"/>
                <a:gd name="T17" fmla="*/ 9 h 32"/>
                <a:gd name="T18" fmla="*/ 15 w 24"/>
                <a:gd name="T19" fmla="*/ 17 h 32"/>
                <a:gd name="T20" fmla="*/ 12 w 24"/>
                <a:gd name="T21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32">
                  <a:moveTo>
                    <a:pt x="12" y="28"/>
                  </a:moveTo>
                  <a:lnTo>
                    <a:pt x="7" y="29"/>
                  </a:lnTo>
                  <a:lnTo>
                    <a:pt x="6" y="32"/>
                  </a:lnTo>
                  <a:lnTo>
                    <a:pt x="0" y="32"/>
                  </a:lnTo>
                  <a:lnTo>
                    <a:pt x="5" y="15"/>
                  </a:lnTo>
                  <a:lnTo>
                    <a:pt x="12" y="1"/>
                  </a:lnTo>
                  <a:lnTo>
                    <a:pt x="12" y="0"/>
                  </a:lnTo>
                  <a:lnTo>
                    <a:pt x="20" y="1"/>
                  </a:lnTo>
                  <a:lnTo>
                    <a:pt x="24" y="9"/>
                  </a:lnTo>
                  <a:lnTo>
                    <a:pt x="15" y="17"/>
                  </a:lnTo>
                  <a:lnTo>
                    <a:pt x="12" y="2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9" name="Freeform 328"/>
            <p:cNvSpPr>
              <a:spLocks/>
            </p:cNvSpPr>
            <p:nvPr/>
          </p:nvSpPr>
          <p:spPr bwMode="auto">
            <a:xfrm>
              <a:off x="4857029" y="4172296"/>
              <a:ext cx="137233" cy="168158"/>
            </a:xfrm>
            <a:custGeom>
              <a:avLst/>
              <a:gdLst>
                <a:gd name="T0" fmla="*/ 68 w 71"/>
                <a:gd name="T1" fmla="*/ 87 h 87"/>
                <a:gd name="T2" fmla="*/ 63 w 71"/>
                <a:gd name="T3" fmla="*/ 87 h 87"/>
                <a:gd name="T4" fmla="*/ 44 w 71"/>
                <a:gd name="T5" fmla="*/ 77 h 87"/>
                <a:gd name="T6" fmla="*/ 27 w 71"/>
                <a:gd name="T7" fmla="*/ 61 h 87"/>
                <a:gd name="T8" fmla="*/ 12 w 71"/>
                <a:gd name="T9" fmla="*/ 50 h 87"/>
                <a:gd name="T10" fmla="*/ 0 w 71"/>
                <a:gd name="T11" fmla="*/ 37 h 87"/>
                <a:gd name="T12" fmla="*/ 4 w 71"/>
                <a:gd name="T13" fmla="*/ 30 h 87"/>
                <a:gd name="T14" fmla="*/ 5 w 71"/>
                <a:gd name="T15" fmla="*/ 24 h 87"/>
                <a:gd name="T16" fmla="*/ 13 w 71"/>
                <a:gd name="T17" fmla="*/ 12 h 87"/>
                <a:gd name="T18" fmla="*/ 22 w 71"/>
                <a:gd name="T19" fmla="*/ 3 h 87"/>
                <a:gd name="T20" fmla="*/ 26 w 71"/>
                <a:gd name="T21" fmla="*/ 2 h 87"/>
                <a:gd name="T22" fmla="*/ 31 w 71"/>
                <a:gd name="T23" fmla="*/ 0 h 87"/>
                <a:gd name="T24" fmla="*/ 38 w 71"/>
                <a:gd name="T25" fmla="*/ 13 h 87"/>
                <a:gd name="T26" fmla="*/ 37 w 71"/>
                <a:gd name="T27" fmla="*/ 21 h 87"/>
                <a:gd name="T28" fmla="*/ 41 w 71"/>
                <a:gd name="T29" fmla="*/ 26 h 87"/>
                <a:gd name="T30" fmla="*/ 46 w 71"/>
                <a:gd name="T31" fmla="*/ 26 h 87"/>
                <a:gd name="T32" fmla="*/ 49 w 71"/>
                <a:gd name="T33" fmla="*/ 17 h 87"/>
                <a:gd name="T34" fmla="*/ 55 w 71"/>
                <a:gd name="T35" fmla="*/ 18 h 87"/>
                <a:gd name="T36" fmla="*/ 54 w 71"/>
                <a:gd name="T37" fmla="*/ 24 h 87"/>
                <a:gd name="T38" fmla="*/ 55 w 71"/>
                <a:gd name="T39" fmla="*/ 34 h 87"/>
                <a:gd name="T40" fmla="*/ 52 w 71"/>
                <a:gd name="T41" fmla="*/ 43 h 87"/>
                <a:gd name="T42" fmla="*/ 57 w 71"/>
                <a:gd name="T43" fmla="*/ 49 h 87"/>
                <a:gd name="T44" fmla="*/ 63 w 71"/>
                <a:gd name="T45" fmla="*/ 50 h 87"/>
                <a:gd name="T46" fmla="*/ 70 w 71"/>
                <a:gd name="T47" fmla="*/ 59 h 87"/>
                <a:gd name="T48" fmla="*/ 71 w 71"/>
                <a:gd name="T49" fmla="*/ 67 h 87"/>
                <a:gd name="T50" fmla="*/ 69 w 71"/>
                <a:gd name="T51" fmla="*/ 70 h 87"/>
                <a:gd name="T52" fmla="*/ 68 w 71"/>
                <a:gd name="T5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1" h="87">
                  <a:moveTo>
                    <a:pt x="68" y="87"/>
                  </a:moveTo>
                  <a:lnTo>
                    <a:pt x="63" y="87"/>
                  </a:lnTo>
                  <a:lnTo>
                    <a:pt x="44" y="77"/>
                  </a:lnTo>
                  <a:lnTo>
                    <a:pt x="27" y="61"/>
                  </a:lnTo>
                  <a:lnTo>
                    <a:pt x="12" y="50"/>
                  </a:lnTo>
                  <a:lnTo>
                    <a:pt x="0" y="37"/>
                  </a:lnTo>
                  <a:lnTo>
                    <a:pt x="4" y="30"/>
                  </a:lnTo>
                  <a:lnTo>
                    <a:pt x="5" y="24"/>
                  </a:lnTo>
                  <a:lnTo>
                    <a:pt x="13" y="12"/>
                  </a:lnTo>
                  <a:lnTo>
                    <a:pt x="22" y="3"/>
                  </a:lnTo>
                  <a:lnTo>
                    <a:pt x="26" y="2"/>
                  </a:lnTo>
                  <a:lnTo>
                    <a:pt x="31" y="0"/>
                  </a:lnTo>
                  <a:lnTo>
                    <a:pt x="38" y="13"/>
                  </a:lnTo>
                  <a:lnTo>
                    <a:pt x="37" y="21"/>
                  </a:lnTo>
                  <a:lnTo>
                    <a:pt x="41" y="26"/>
                  </a:lnTo>
                  <a:lnTo>
                    <a:pt x="46" y="26"/>
                  </a:lnTo>
                  <a:lnTo>
                    <a:pt x="49" y="17"/>
                  </a:lnTo>
                  <a:lnTo>
                    <a:pt x="55" y="18"/>
                  </a:lnTo>
                  <a:lnTo>
                    <a:pt x="54" y="24"/>
                  </a:lnTo>
                  <a:lnTo>
                    <a:pt x="55" y="34"/>
                  </a:lnTo>
                  <a:lnTo>
                    <a:pt x="52" y="43"/>
                  </a:lnTo>
                  <a:lnTo>
                    <a:pt x="57" y="49"/>
                  </a:lnTo>
                  <a:lnTo>
                    <a:pt x="63" y="50"/>
                  </a:lnTo>
                  <a:lnTo>
                    <a:pt x="70" y="59"/>
                  </a:lnTo>
                  <a:lnTo>
                    <a:pt x="71" y="67"/>
                  </a:lnTo>
                  <a:lnTo>
                    <a:pt x="69" y="70"/>
                  </a:lnTo>
                  <a:lnTo>
                    <a:pt x="68" y="8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0" name="Freeform 329"/>
            <p:cNvSpPr>
              <a:spLocks/>
            </p:cNvSpPr>
            <p:nvPr/>
          </p:nvSpPr>
          <p:spPr bwMode="auto">
            <a:xfrm>
              <a:off x="5581846" y="3184550"/>
              <a:ext cx="552794" cy="545062"/>
            </a:xfrm>
            <a:custGeom>
              <a:avLst/>
              <a:gdLst>
                <a:gd name="T0" fmla="*/ 101 w 286"/>
                <a:gd name="T1" fmla="*/ 213 h 282"/>
                <a:gd name="T2" fmla="*/ 88 w 286"/>
                <a:gd name="T3" fmla="*/ 221 h 282"/>
                <a:gd name="T4" fmla="*/ 78 w 286"/>
                <a:gd name="T5" fmla="*/ 210 h 282"/>
                <a:gd name="T6" fmla="*/ 49 w 286"/>
                <a:gd name="T7" fmla="*/ 201 h 282"/>
                <a:gd name="T8" fmla="*/ 41 w 286"/>
                <a:gd name="T9" fmla="*/ 188 h 282"/>
                <a:gd name="T10" fmla="*/ 27 w 286"/>
                <a:gd name="T11" fmla="*/ 178 h 282"/>
                <a:gd name="T12" fmla="*/ 19 w 286"/>
                <a:gd name="T13" fmla="*/ 182 h 282"/>
                <a:gd name="T14" fmla="*/ 12 w 286"/>
                <a:gd name="T15" fmla="*/ 170 h 282"/>
                <a:gd name="T16" fmla="*/ 11 w 286"/>
                <a:gd name="T17" fmla="*/ 162 h 282"/>
                <a:gd name="T18" fmla="*/ 0 w 286"/>
                <a:gd name="T19" fmla="*/ 146 h 282"/>
                <a:gd name="T20" fmla="*/ 7 w 286"/>
                <a:gd name="T21" fmla="*/ 138 h 282"/>
                <a:gd name="T22" fmla="*/ 5 w 286"/>
                <a:gd name="T23" fmla="*/ 125 h 282"/>
                <a:gd name="T24" fmla="*/ 7 w 286"/>
                <a:gd name="T25" fmla="*/ 113 h 282"/>
                <a:gd name="T26" fmla="*/ 6 w 286"/>
                <a:gd name="T27" fmla="*/ 104 h 282"/>
                <a:gd name="T28" fmla="*/ 9 w 286"/>
                <a:gd name="T29" fmla="*/ 87 h 282"/>
                <a:gd name="T30" fmla="*/ 7 w 286"/>
                <a:gd name="T31" fmla="*/ 77 h 282"/>
                <a:gd name="T32" fmla="*/ 1 w 286"/>
                <a:gd name="T33" fmla="*/ 59 h 282"/>
                <a:gd name="T34" fmla="*/ 10 w 286"/>
                <a:gd name="T35" fmla="*/ 54 h 282"/>
                <a:gd name="T36" fmla="*/ 11 w 286"/>
                <a:gd name="T37" fmla="*/ 45 h 282"/>
                <a:gd name="T38" fmla="*/ 9 w 286"/>
                <a:gd name="T39" fmla="*/ 37 h 282"/>
                <a:gd name="T40" fmla="*/ 21 w 286"/>
                <a:gd name="T41" fmla="*/ 29 h 282"/>
                <a:gd name="T42" fmla="*/ 26 w 286"/>
                <a:gd name="T43" fmla="*/ 22 h 282"/>
                <a:gd name="T44" fmla="*/ 34 w 286"/>
                <a:gd name="T45" fmla="*/ 16 h 282"/>
                <a:gd name="T46" fmla="*/ 35 w 286"/>
                <a:gd name="T47" fmla="*/ 0 h 282"/>
                <a:gd name="T48" fmla="*/ 55 w 286"/>
                <a:gd name="T49" fmla="*/ 7 h 282"/>
                <a:gd name="T50" fmla="*/ 63 w 286"/>
                <a:gd name="T51" fmla="*/ 6 h 282"/>
                <a:gd name="T52" fmla="*/ 77 w 286"/>
                <a:gd name="T53" fmla="*/ 9 h 282"/>
                <a:gd name="T54" fmla="*/ 101 w 286"/>
                <a:gd name="T55" fmla="*/ 18 h 282"/>
                <a:gd name="T56" fmla="*/ 110 w 286"/>
                <a:gd name="T57" fmla="*/ 37 h 282"/>
                <a:gd name="T58" fmla="*/ 126 w 286"/>
                <a:gd name="T59" fmla="*/ 41 h 282"/>
                <a:gd name="T60" fmla="*/ 151 w 286"/>
                <a:gd name="T61" fmla="*/ 50 h 282"/>
                <a:gd name="T62" fmla="*/ 170 w 286"/>
                <a:gd name="T63" fmla="*/ 60 h 282"/>
                <a:gd name="T64" fmla="*/ 178 w 286"/>
                <a:gd name="T65" fmla="*/ 54 h 282"/>
                <a:gd name="T66" fmla="*/ 186 w 286"/>
                <a:gd name="T67" fmla="*/ 45 h 282"/>
                <a:gd name="T68" fmla="*/ 181 w 286"/>
                <a:gd name="T69" fmla="*/ 29 h 282"/>
                <a:gd name="T70" fmla="*/ 186 w 286"/>
                <a:gd name="T71" fmla="*/ 19 h 282"/>
                <a:gd name="T72" fmla="*/ 198 w 286"/>
                <a:gd name="T73" fmla="*/ 9 h 282"/>
                <a:gd name="T74" fmla="*/ 210 w 286"/>
                <a:gd name="T75" fmla="*/ 6 h 282"/>
                <a:gd name="T76" fmla="*/ 234 w 286"/>
                <a:gd name="T77" fmla="*/ 11 h 282"/>
                <a:gd name="T78" fmla="*/ 241 w 286"/>
                <a:gd name="T79" fmla="*/ 20 h 282"/>
                <a:gd name="T80" fmla="*/ 247 w 286"/>
                <a:gd name="T81" fmla="*/ 20 h 282"/>
                <a:gd name="T82" fmla="*/ 253 w 286"/>
                <a:gd name="T83" fmla="*/ 23 h 282"/>
                <a:gd name="T84" fmla="*/ 270 w 286"/>
                <a:gd name="T85" fmla="*/ 26 h 282"/>
                <a:gd name="T86" fmla="*/ 275 w 286"/>
                <a:gd name="T87" fmla="*/ 33 h 282"/>
                <a:gd name="T88" fmla="*/ 270 w 286"/>
                <a:gd name="T89" fmla="*/ 43 h 282"/>
                <a:gd name="T90" fmla="*/ 273 w 286"/>
                <a:gd name="T91" fmla="*/ 51 h 282"/>
                <a:gd name="T92" fmla="*/ 269 w 286"/>
                <a:gd name="T93" fmla="*/ 64 h 282"/>
                <a:gd name="T94" fmla="*/ 275 w 286"/>
                <a:gd name="T95" fmla="*/ 81 h 282"/>
                <a:gd name="T96" fmla="*/ 280 w 286"/>
                <a:gd name="T97" fmla="*/ 155 h 282"/>
                <a:gd name="T98" fmla="*/ 284 w 286"/>
                <a:gd name="T99" fmla="*/ 231 h 282"/>
                <a:gd name="T100" fmla="*/ 286 w 286"/>
                <a:gd name="T101" fmla="*/ 273 h 282"/>
                <a:gd name="T102" fmla="*/ 265 w 286"/>
                <a:gd name="T103" fmla="*/ 273 h 282"/>
                <a:gd name="T104" fmla="*/ 265 w 286"/>
                <a:gd name="T105" fmla="*/ 282 h 282"/>
                <a:gd name="T106" fmla="*/ 192 w 286"/>
                <a:gd name="T107" fmla="*/ 242 h 282"/>
                <a:gd name="T108" fmla="*/ 119 w 286"/>
                <a:gd name="T109" fmla="*/ 202 h 282"/>
                <a:gd name="T110" fmla="*/ 101 w 286"/>
                <a:gd name="T111" fmla="*/ 213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86" h="282">
                  <a:moveTo>
                    <a:pt x="101" y="213"/>
                  </a:moveTo>
                  <a:lnTo>
                    <a:pt x="88" y="221"/>
                  </a:lnTo>
                  <a:lnTo>
                    <a:pt x="78" y="210"/>
                  </a:lnTo>
                  <a:lnTo>
                    <a:pt x="49" y="201"/>
                  </a:lnTo>
                  <a:lnTo>
                    <a:pt x="41" y="188"/>
                  </a:lnTo>
                  <a:lnTo>
                    <a:pt x="27" y="178"/>
                  </a:lnTo>
                  <a:lnTo>
                    <a:pt x="19" y="182"/>
                  </a:lnTo>
                  <a:lnTo>
                    <a:pt x="12" y="170"/>
                  </a:lnTo>
                  <a:lnTo>
                    <a:pt x="11" y="162"/>
                  </a:lnTo>
                  <a:lnTo>
                    <a:pt x="0" y="146"/>
                  </a:lnTo>
                  <a:lnTo>
                    <a:pt x="7" y="138"/>
                  </a:lnTo>
                  <a:lnTo>
                    <a:pt x="5" y="125"/>
                  </a:lnTo>
                  <a:lnTo>
                    <a:pt x="7" y="113"/>
                  </a:lnTo>
                  <a:lnTo>
                    <a:pt x="6" y="104"/>
                  </a:lnTo>
                  <a:lnTo>
                    <a:pt x="9" y="87"/>
                  </a:lnTo>
                  <a:lnTo>
                    <a:pt x="7" y="77"/>
                  </a:lnTo>
                  <a:lnTo>
                    <a:pt x="1" y="59"/>
                  </a:lnTo>
                  <a:lnTo>
                    <a:pt x="10" y="54"/>
                  </a:lnTo>
                  <a:lnTo>
                    <a:pt x="11" y="45"/>
                  </a:lnTo>
                  <a:lnTo>
                    <a:pt x="9" y="37"/>
                  </a:lnTo>
                  <a:lnTo>
                    <a:pt x="21" y="29"/>
                  </a:lnTo>
                  <a:lnTo>
                    <a:pt x="26" y="22"/>
                  </a:lnTo>
                  <a:lnTo>
                    <a:pt x="34" y="16"/>
                  </a:lnTo>
                  <a:lnTo>
                    <a:pt x="35" y="0"/>
                  </a:lnTo>
                  <a:lnTo>
                    <a:pt x="55" y="7"/>
                  </a:lnTo>
                  <a:lnTo>
                    <a:pt x="63" y="6"/>
                  </a:lnTo>
                  <a:lnTo>
                    <a:pt x="77" y="9"/>
                  </a:lnTo>
                  <a:lnTo>
                    <a:pt x="101" y="18"/>
                  </a:lnTo>
                  <a:lnTo>
                    <a:pt x="110" y="37"/>
                  </a:lnTo>
                  <a:lnTo>
                    <a:pt x="126" y="41"/>
                  </a:lnTo>
                  <a:lnTo>
                    <a:pt x="151" y="50"/>
                  </a:lnTo>
                  <a:lnTo>
                    <a:pt x="170" y="60"/>
                  </a:lnTo>
                  <a:lnTo>
                    <a:pt x="178" y="54"/>
                  </a:lnTo>
                  <a:lnTo>
                    <a:pt x="186" y="45"/>
                  </a:lnTo>
                  <a:lnTo>
                    <a:pt x="181" y="29"/>
                  </a:lnTo>
                  <a:lnTo>
                    <a:pt x="186" y="19"/>
                  </a:lnTo>
                  <a:lnTo>
                    <a:pt x="198" y="9"/>
                  </a:lnTo>
                  <a:lnTo>
                    <a:pt x="210" y="6"/>
                  </a:lnTo>
                  <a:lnTo>
                    <a:pt x="234" y="11"/>
                  </a:lnTo>
                  <a:lnTo>
                    <a:pt x="241" y="20"/>
                  </a:lnTo>
                  <a:lnTo>
                    <a:pt x="247" y="20"/>
                  </a:lnTo>
                  <a:lnTo>
                    <a:pt x="253" y="23"/>
                  </a:lnTo>
                  <a:lnTo>
                    <a:pt x="270" y="26"/>
                  </a:lnTo>
                  <a:lnTo>
                    <a:pt x="275" y="33"/>
                  </a:lnTo>
                  <a:lnTo>
                    <a:pt x="270" y="43"/>
                  </a:lnTo>
                  <a:lnTo>
                    <a:pt x="273" y="51"/>
                  </a:lnTo>
                  <a:lnTo>
                    <a:pt x="269" y="64"/>
                  </a:lnTo>
                  <a:lnTo>
                    <a:pt x="275" y="81"/>
                  </a:lnTo>
                  <a:lnTo>
                    <a:pt x="280" y="155"/>
                  </a:lnTo>
                  <a:lnTo>
                    <a:pt x="284" y="231"/>
                  </a:lnTo>
                  <a:lnTo>
                    <a:pt x="286" y="273"/>
                  </a:lnTo>
                  <a:lnTo>
                    <a:pt x="265" y="273"/>
                  </a:lnTo>
                  <a:lnTo>
                    <a:pt x="265" y="282"/>
                  </a:lnTo>
                  <a:lnTo>
                    <a:pt x="192" y="242"/>
                  </a:lnTo>
                  <a:lnTo>
                    <a:pt x="119" y="202"/>
                  </a:lnTo>
                  <a:lnTo>
                    <a:pt x="101" y="21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1" name="Freeform 330"/>
            <p:cNvSpPr>
              <a:spLocks/>
            </p:cNvSpPr>
            <p:nvPr/>
          </p:nvSpPr>
          <p:spPr bwMode="auto">
            <a:xfrm>
              <a:off x="8084881" y="4120108"/>
              <a:ext cx="75382" cy="154628"/>
            </a:xfrm>
            <a:custGeom>
              <a:avLst/>
              <a:gdLst>
                <a:gd name="T0" fmla="*/ 39 w 39"/>
                <a:gd name="T1" fmla="*/ 48 h 80"/>
                <a:gd name="T2" fmla="*/ 37 w 39"/>
                <a:gd name="T3" fmla="*/ 70 h 80"/>
                <a:gd name="T4" fmla="*/ 29 w 39"/>
                <a:gd name="T5" fmla="*/ 76 h 80"/>
                <a:gd name="T6" fmla="*/ 14 w 39"/>
                <a:gd name="T7" fmla="*/ 80 h 80"/>
                <a:gd name="T8" fmla="*/ 4 w 39"/>
                <a:gd name="T9" fmla="*/ 64 h 80"/>
                <a:gd name="T10" fmla="*/ 0 w 39"/>
                <a:gd name="T11" fmla="*/ 34 h 80"/>
                <a:gd name="T12" fmla="*/ 6 w 39"/>
                <a:gd name="T13" fmla="*/ 0 h 80"/>
                <a:gd name="T14" fmla="*/ 19 w 39"/>
                <a:gd name="T15" fmla="*/ 12 h 80"/>
                <a:gd name="T16" fmla="*/ 29 w 39"/>
                <a:gd name="T17" fmla="*/ 26 h 80"/>
                <a:gd name="T18" fmla="*/ 39 w 39"/>
                <a:gd name="T19" fmla="*/ 4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80">
                  <a:moveTo>
                    <a:pt x="39" y="48"/>
                  </a:moveTo>
                  <a:lnTo>
                    <a:pt x="37" y="70"/>
                  </a:lnTo>
                  <a:lnTo>
                    <a:pt x="29" y="76"/>
                  </a:lnTo>
                  <a:lnTo>
                    <a:pt x="14" y="80"/>
                  </a:lnTo>
                  <a:lnTo>
                    <a:pt x="4" y="64"/>
                  </a:lnTo>
                  <a:lnTo>
                    <a:pt x="0" y="34"/>
                  </a:lnTo>
                  <a:lnTo>
                    <a:pt x="6" y="0"/>
                  </a:lnTo>
                  <a:lnTo>
                    <a:pt x="19" y="12"/>
                  </a:lnTo>
                  <a:lnTo>
                    <a:pt x="29" y="26"/>
                  </a:lnTo>
                  <a:lnTo>
                    <a:pt x="39" y="4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2" name="Freeform 331"/>
            <p:cNvSpPr>
              <a:spLocks/>
            </p:cNvSpPr>
            <p:nvPr/>
          </p:nvSpPr>
          <p:spPr bwMode="auto">
            <a:xfrm>
              <a:off x="6181029" y="5666385"/>
              <a:ext cx="81180" cy="79247"/>
            </a:xfrm>
            <a:custGeom>
              <a:avLst/>
              <a:gdLst>
                <a:gd name="T0" fmla="*/ 36 w 42"/>
                <a:gd name="T1" fmla="*/ 6 h 41"/>
                <a:gd name="T2" fmla="*/ 42 w 42"/>
                <a:gd name="T3" fmla="*/ 12 h 41"/>
                <a:gd name="T4" fmla="*/ 36 w 42"/>
                <a:gd name="T5" fmla="*/ 22 h 41"/>
                <a:gd name="T6" fmla="*/ 32 w 42"/>
                <a:gd name="T7" fmla="*/ 29 h 41"/>
                <a:gd name="T8" fmla="*/ 22 w 42"/>
                <a:gd name="T9" fmla="*/ 32 h 41"/>
                <a:gd name="T10" fmla="*/ 18 w 42"/>
                <a:gd name="T11" fmla="*/ 39 h 41"/>
                <a:gd name="T12" fmla="*/ 12 w 42"/>
                <a:gd name="T13" fmla="*/ 41 h 41"/>
                <a:gd name="T14" fmla="*/ 0 w 42"/>
                <a:gd name="T15" fmla="*/ 25 h 41"/>
                <a:gd name="T16" fmla="*/ 10 w 42"/>
                <a:gd name="T17" fmla="*/ 12 h 41"/>
                <a:gd name="T18" fmla="*/ 20 w 42"/>
                <a:gd name="T19" fmla="*/ 4 h 41"/>
                <a:gd name="T20" fmla="*/ 29 w 42"/>
                <a:gd name="T21" fmla="*/ 0 h 41"/>
                <a:gd name="T22" fmla="*/ 36 w 42"/>
                <a:gd name="T23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41">
                  <a:moveTo>
                    <a:pt x="36" y="6"/>
                  </a:moveTo>
                  <a:lnTo>
                    <a:pt x="42" y="12"/>
                  </a:lnTo>
                  <a:lnTo>
                    <a:pt x="36" y="22"/>
                  </a:lnTo>
                  <a:lnTo>
                    <a:pt x="32" y="29"/>
                  </a:lnTo>
                  <a:lnTo>
                    <a:pt x="22" y="32"/>
                  </a:lnTo>
                  <a:lnTo>
                    <a:pt x="18" y="39"/>
                  </a:lnTo>
                  <a:lnTo>
                    <a:pt x="12" y="41"/>
                  </a:lnTo>
                  <a:lnTo>
                    <a:pt x="0" y="25"/>
                  </a:lnTo>
                  <a:lnTo>
                    <a:pt x="10" y="12"/>
                  </a:lnTo>
                  <a:lnTo>
                    <a:pt x="20" y="4"/>
                  </a:lnTo>
                  <a:lnTo>
                    <a:pt x="29" y="0"/>
                  </a:lnTo>
                  <a:lnTo>
                    <a:pt x="36" y="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3" name="Freeform 332"/>
            <p:cNvSpPr>
              <a:spLocks/>
            </p:cNvSpPr>
            <p:nvPr/>
          </p:nvSpPr>
          <p:spPr bwMode="auto">
            <a:xfrm>
              <a:off x="5881437" y="2270375"/>
              <a:ext cx="170090" cy="92777"/>
            </a:xfrm>
            <a:custGeom>
              <a:avLst/>
              <a:gdLst>
                <a:gd name="T0" fmla="*/ 31 w 88"/>
                <a:gd name="T1" fmla="*/ 40 h 48"/>
                <a:gd name="T2" fmla="*/ 29 w 88"/>
                <a:gd name="T3" fmla="*/ 35 h 48"/>
                <a:gd name="T4" fmla="*/ 30 w 88"/>
                <a:gd name="T5" fmla="*/ 30 h 48"/>
                <a:gd name="T6" fmla="*/ 22 w 88"/>
                <a:gd name="T7" fmla="*/ 27 h 48"/>
                <a:gd name="T8" fmla="*/ 6 w 88"/>
                <a:gd name="T9" fmla="*/ 23 h 48"/>
                <a:gd name="T10" fmla="*/ 0 w 88"/>
                <a:gd name="T11" fmla="*/ 7 h 48"/>
                <a:gd name="T12" fmla="*/ 17 w 88"/>
                <a:gd name="T13" fmla="*/ 0 h 48"/>
                <a:gd name="T14" fmla="*/ 42 w 88"/>
                <a:gd name="T15" fmla="*/ 2 h 48"/>
                <a:gd name="T16" fmla="*/ 57 w 88"/>
                <a:gd name="T17" fmla="*/ 0 h 48"/>
                <a:gd name="T18" fmla="*/ 60 w 88"/>
                <a:gd name="T19" fmla="*/ 4 h 48"/>
                <a:gd name="T20" fmla="*/ 68 w 88"/>
                <a:gd name="T21" fmla="*/ 5 h 48"/>
                <a:gd name="T22" fmla="*/ 85 w 88"/>
                <a:gd name="T23" fmla="*/ 15 h 48"/>
                <a:gd name="T24" fmla="*/ 88 w 88"/>
                <a:gd name="T25" fmla="*/ 24 h 48"/>
                <a:gd name="T26" fmla="*/ 76 w 88"/>
                <a:gd name="T27" fmla="*/ 30 h 48"/>
                <a:gd name="T28" fmla="*/ 74 w 88"/>
                <a:gd name="T29" fmla="*/ 41 h 48"/>
                <a:gd name="T30" fmla="*/ 58 w 88"/>
                <a:gd name="T31" fmla="*/ 48 h 48"/>
                <a:gd name="T32" fmla="*/ 44 w 88"/>
                <a:gd name="T33" fmla="*/ 48 h 48"/>
                <a:gd name="T34" fmla="*/ 39 w 88"/>
                <a:gd name="T35" fmla="*/ 42 h 48"/>
                <a:gd name="T36" fmla="*/ 31 w 88"/>
                <a:gd name="T37" fmla="*/ 4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8" h="48">
                  <a:moveTo>
                    <a:pt x="31" y="40"/>
                  </a:moveTo>
                  <a:lnTo>
                    <a:pt x="29" y="35"/>
                  </a:lnTo>
                  <a:lnTo>
                    <a:pt x="30" y="30"/>
                  </a:lnTo>
                  <a:lnTo>
                    <a:pt x="22" y="27"/>
                  </a:lnTo>
                  <a:lnTo>
                    <a:pt x="6" y="23"/>
                  </a:lnTo>
                  <a:lnTo>
                    <a:pt x="0" y="7"/>
                  </a:lnTo>
                  <a:lnTo>
                    <a:pt x="17" y="0"/>
                  </a:lnTo>
                  <a:lnTo>
                    <a:pt x="42" y="2"/>
                  </a:lnTo>
                  <a:lnTo>
                    <a:pt x="57" y="0"/>
                  </a:lnTo>
                  <a:lnTo>
                    <a:pt x="60" y="4"/>
                  </a:lnTo>
                  <a:lnTo>
                    <a:pt x="68" y="5"/>
                  </a:lnTo>
                  <a:lnTo>
                    <a:pt x="85" y="15"/>
                  </a:lnTo>
                  <a:lnTo>
                    <a:pt x="88" y="24"/>
                  </a:lnTo>
                  <a:lnTo>
                    <a:pt x="76" y="30"/>
                  </a:lnTo>
                  <a:lnTo>
                    <a:pt x="74" y="41"/>
                  </a:lnTo>
                  <a:lnTo>
                    <a:pt x="58" y="48"/>
                  </a:lnTo>
                  <a:lnTo>
                    <a:pt x="44" y="48"/>
                  </a:lnTo>
                  <a:lnTo>
                    <a:pt x="39" y="42"/>
                  </a:lnTo>
                  <a:lnTo>
                    <a:pt x="31" y="4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4" name="Freeform 333"/>
            <p:cNvSpPr>
              <a:spLocks/>
            </p:cNvSpPr>
            <p:nvPr/>
          </p:nvSpPr>
          <p:spPr bwMode="auto">
            <a:xfrm>
              <a:off x="5436882" y="2510047"/>
              <a:ext cx="17396" cy="27060"/>
            </a:xfrm>
            <a:custGeom>
              <a:avLst/>
              <a:gdLst>
                <a:gd name="T0" fmla="*/ 6 w 9"/>
                <a:gd name="T1" fmla="*/ 0 h 14"/>
                <a:gd name="T2" fmla="*/ 9 w 9"/>
                <a:gd name="T3" fmla="*/ 5 h 14"/>
                <a:gd name="T4" fmla="*/ 8 w 9"/>
                <a:gd name="T5" fmla="*/ 14 h 14"/>
                <a:gd name="T6" fmla="*/ 4 w 9"/>
                <a:gd name="T7" fmla="*/ 14 h 14"/>
                <a:gd name="T8" fmla="*/ 0 w 9"/>
                <a:gd name="T9" fmla="*/ 13 h 14"/>
                <a:gd name="T10" fmla="*/ 2 w 9"/>
                <a:gd name="T11" fmla="*/ 1 h 14"/>
                <a:gd name="T12" fmla="*/ 6 w 9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4">
                  <a:moveTo>
                    <a:pt x="6" y="0"/>
                  </a:moveTo>
                  <a:lnTo>
                    <a:pt x="9" y="5"/>
                  </a:lnTo>
                  <a:lnTo>
                    <a:pt x="8" y="14"/>
                  </a:lnTo>
                  <a:lnTo>
                    <a:pt x="4" y="14"/>
                  </a:lnTo>
                  <a:lnTo>
                    <a:pt x="0" y="13"/>
                  </a:lnTo>
                  <a:lnTo>
                    <a:pt x="2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5" name="Freeform 334"/>
            <p:cNvSpPr>
              <a:spLocks/>
            </p:cNvSpPr>
            <p:nvPr/>
          </p:nvSpPr>
          <p:spPr bwMode="auto">
            <a:xfrm>
              <a:off x="5879505" y="2208523"/>
              <a:ext cx="210681" cy="90844"/>
            </a:xfrm>
            <a:custGeom>
              <a:avLst/>
              <a:gdLst>
                <a:gd name="T0" fmla="*/ 1 w 109"/>
                <a:gd name="T1" fmla="*/ 39 h 47"/>
                <a:gd name="T2" fmla="*/ 0 w 109"/>
                <a:gd name="T3" fmla="*/ 24 h 47"/>
                <a:gd name="T4" fmla="*/ 5 w 109"/>
                <a:gd name="T5" fmla="*/ 11 h 47"/>
                <a:gd name="T6" fmla="*/ 18 w 109"/>
                <a:gd name="T7" fmla="*/ 5 h 47"/>
                <a:gd name="T8" fmla="*/ 33 w 109"/>
                <a:gd name="T9" fmla="*/ 19 h 47"/>
                <a:gd name="T10" fmla="*/ 45 w 109"/>
                <a:gd name="T11" fmla="*/ 19 h 47"/>
                <a:gd name="T12" fmla="*/ 45 w 109"/>
                <a:gd name="T13" fmla="*/ 4 h 47"/>
                <a:gd name="T14" fmla="*/ 57 w 109"/>
                <a:gd name="T15" fmla="*/ 0 h 47"/>
                <a:gd name="T16" fmla="*/ 64 w 109"/>
                <a:gd name="T17" fmla="*/ 3 h 47"/>
                <a:gd name="T18" fmla="*/ 79 w 109"/>
                <a:gd name="T19" fmla="*/ 10 h 47"/>
                <a:gd name="T20" fmla="*/ 91 w 109"/>
                <a:gd name="T21" fmla="*/ 10 h 47"/>
                <a:gd name="T22" fmla="*/ 99 w 109"/>
                <a:gd name="T23" fmla="*/ 15 h 47"/>
                <a:gd name="T24" fmla="*/ 102 w 109"/>
                <a:gd name="T25" fmla="*/ 24 h 47"/>
                <a:gd name="T26" fmla="*/ 109 w 109"/>
                <a:gd name="T27" fmla="*/ 36 h 47"/>
                <a:gd name="T28" fmla="*/ 94 w 109"/>
                <a:gd name="T29" fmla="*/ 43 h 47"/>
                <a:gd name="T30" fmla="*/ 86 w 109"/>
                <a:gd name="T31" fmla="*/ 47 h 47"/>
                <a:gd name="T32" fmla="*/ 69 w 109"/>
                <a:gd name="T33" fmla="*/ 37 h 47"/>
                <a:gd name="T34" fmla="*/ 61 w 109"/>
                <a:gd name="T35" fmla="*/ 36 h 47"/>
                <a:gd name="T36" fmla="*/ 58 w 109"/>
                <a:gd name="T37" fmla="*/ 32 h 47"/>
                <a:gd name="T38" fmla="*/ 43 w 109"/>
                <a:gd name="T39" fmla="*/ 34 h 47"/>
                <a:gd name="T40" fmla="*/ 18 w 109"/>
                <a:gd name="T41" fmla="*/ 32 h 47"/>
                <a:gd name="T42" fmla="*/ 1 w 109"/>
                <a:gd name="T43" fmla="*/ 3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9" h="47">
                  <a:moveTo>
                    <a:pt x="1" y="39"/>
                  </a:moveTo>
                  <a:lnTo>
                    <a:pt x="0" y="24"/>
                  </a:lnTo>
                  <a:lnTo>
                    <a:pt x="5" y="11"/>
                  </a:lnTo>
                  <a:lnTo>
                    <a:pt x="18" y="5"/>
                  </a:lnTo>
                  <a:lnTo>
                    <a:pt x="33" y="19"/>
                  </a:lnTo>
                  <a:lnTo>
                    <a:pt x="45" y="19"/>
                  </a:lnTo>
                  <a:lnTo>
                    <a:pt x="45" y="4"/>
                  </a:lnTo>
                  <a:lnTo>
                    <a:pt x="57" y="0"/>
                  </a:lnTo>
                  <a:lnTo>
                    <a:pt x="64" y="3"/>
                  </a:lnTo>
                  <a:lnTo>
                    <a:pt x="79" y="10"/>
                  </a:lnTo>
                  <a:lnTo>
                    <a:pt x="91" y="10"/>
                  </a:lnTo>
                  <a:lnTo>
                    <a:pt x="99" y="15"/>
                  </a:lnTo>
                  <a:lnTo>
                    <a:pt x="102" y="24"/>
                  </a:lnTo>
                  <a:lnTo>
                    <a:pt x="109" y="36"/>
                  </a:lnTo>
                  <a:lnTo>
                    <a:pt x="94" y="43"/>
                  </a:lnTo>
                  <a:lnTo>
                    <a:pt x="86" y="47"/>
                  </a:lnTo>
                  <a:lnTo>
                    <a:pt x="69" y="37"/>
                  </a:lnTo>
                  <a:lnTo>
                    <a:pt x="61" y="36"/>
                  </a:lnTo>
                  <a:lnTo>
                    <a:pt x="58" y="32"/>
                  </a:lnTo>
                  <a:lnTo>
                    <a:pt x="43" y="34"/>
                  </a:lnTo>
                  <a:lnTo>
                    <a:pt x="18" y="32"/>
                  </a:lnTo>
                  <a:lnTo>
                    <a:pt x="1" y="3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6" name="Freeform 335"/>
            <p:cNvSpPr>
              <a:spLocks/>
            </p:cNvSpPr>
            <p:nvPr/>
          </p:nvSpPr>
          <p:spPr bwMode="auto">
            <a:xfrm>
              <a:off x="4669543" y="3080237"/>
              <a:ext cx="554727" cy="574056"/>
            </a:xfrm>
            <a:custGeom>
              <a:avLst/>
              <a:gdLst>
                <a:gd name="T0" fmla="*/ 227 w 287"/>
                <a:gd name="T1" fmla="*/ 9 h 297"/>
                <a:gd name="T2" fmla="*/ 261 w 287"/>
                <a:gd name="T3" fmla="*/ 12 h 297"/>
                <a:gd name="T4" fmla="*/ 275 w 287"/>
                <a:gd name="T5" fmla="*/ 25 h 297"/>
                <a:gd name="T6" fmla="*/ 282 w 287"/>
                <a:gd name="T7" fmla="*/ 60 h 297"/>
                <a:gd name="T8" fmla="*/ 284 w 287"/>
                <a:gd name="T9" fmla="*/ 72 h 297"/>
                <a:gd name="T10" fmla="*/ 253 w 287"/>
                <a:gd name="T11" fmla="*/ 84 h 297"/>
                <a:gd name="T12" fmla="*/ 242 w 287"/>
                <a:gd name="T13" fmla="*/ 101 h 297"/>
                <a:gd name="T14" fmla="*/ 214 w 287"/>
                <a:gd name="T15" fmla="*/ 119 h 297"/>
                <a:gd name="T16" fmla="*/ 182 w 287"/>
                <a:gd name="T17" fmla="*/ 128 h 297"/>
                <a:gd name="T18" fmla="*/ 153 w 287"/>
                <a:gd name="T19" fmla="*/ 168 h 297"/>
                <a:gd name="T20" fmla="*/ 150 w 287"/>
                <a:gd name="T21" fmla="*/ 168 h 297"/>
                <a:gd name="T22" fmla="*/ 139 w 287"/>
                <a:gd name="T23" fmla="*/ 180 h 297"/>
                <a:gd name="T24" fmla="*/ 125 w 287"/>
                <a:gd name="T25" fmla="*/ 184 h 297"/>
                <a:gd name="T26" fmla="*/ 104 w 287"/>
                <a:gd name="T27" fmla="*/ 184 h 297"/>
                <a:gd name="T28" fmla="*/ 92 w 287"/>
                <a:gd name="T29" fmla="*/ 202 h 297"/>
                <a:gd name="T30" fmla="*/ 58 w 287"/>
                <a:gd name="T31" fmla="*/ 250 h 297"/>
                <a:gd name="T32" fmla="*/ 43 w 287"/>
                <a:gd name="T33" fmla="*/ 288 h 297"/>
                <a:gd name="T34" fmla="*/ 0 w 287"/>
                <a:gd name="T35" fmla="*/ 297 h 297"/>
                <a:gd name="T36" fmla="*/ 1 w 287"/>
                <a:gd name="T37" fmla="*/ 288 h 297"/>
                <a:gd name="T38" fmla="*/ 14 w 287"/>
                <a:gd name="T39" fmla="*/ 271 h 297"/>
                <a:gd name="T40" fmla="*/ 20 w 287"/>
                <a:gd name="T41" fmla="*/ 249 h 297"/>
                <a:gd name="T42" fmla="*/ 37 w 287"/>
                <a:gd name="T43" fmla="*/ 233 h 297"/>
                <a:gd name="T44" fmla="*/ 42 w 287"/>
                <a:gd name="T45" fmla="*/ 210 h 297"/>
                <a:gd name="T46" fmla="*/ 61 w 287"/>
                <a:gd name="T47" fmla="*/ 189 h 297"/>
                <a:gd name="T48" fmla="*/ 74 w 287"/>
                <a:gd name="T49" fmla="*/ 168 h 297"/>
                <a:gd name="T50" fmla="*/ 99 w 287"/>
                <a:gd name="T51" fmla="*/ 158 h 297"/>
                <a:gd name="T52" fmla="*/ 123 w 287"/>
                <a:gd name="T53" fmla="*/ 138 h 297"/>
                <a:gd name="T54" fmla="*/ 134 w 287"/>
                <a:gd name="T55" fmla="*/ 95 h 297"/>
                <a:gd name="T56" fmla="*/ 144 w 287"/>
                <a:gd name="T57" fmla="*/ 66 h 297"/>
                <a:gd name="T58" fmla="*/ 173 w 287"/>
                <a:gd name="T59" fmla="*/ 43 h 297"/>
                <a:gd name="T60" fmla="*/ 198 w 287"/>
                <a:gd name="T61" fmla="*/ 13 h 297"/>
                <a:gd name="T62" fmla="*/ 217 w 287"/>
                <a:gd name="T63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7" h="297">
                  <a:moveTo>
                    <a:pt x="217" y="0"/>
                  </a:moveTo>
                  <a:lnTo>
                    <a:pt x="227" y="9"/>
                  </a:lnTo>
                  <a:lnTo>
                    <a:pt x="244" y="7"/>
                  </a:lnTo>
                  <a:lnTo>
                    <a:pt x="261" y="12"/>
                  </a:lnTo>
                  <a:lnTo>
                    <a:pt x="269" y="12"/>
                  </a:lnTo>
                  <a:lnTo>
                    <a:pt x="275" y="25"/>
                  </a:lnTo>
                  <a:lnTo>
                    <a:pt x="276" y="38"/>
                  </a:lnTo>
                  <a:lnTo>
                    <a:pt x="282" y="60"/>
                  </a:lnTo>
                  <a:lnTo>
                    <a:pt x="287" y="64"/>
                  </a:lnTo>
                  <a:lnTo>
                    <a:pt x="284" y="72"/>
                  </a:lnTo>
                  <a:lnTo>
                    <a:pt x="261" y="76"/>
                  </a:lnTo>
                  <a:lnTo>
                    <a:pt x="253" y="84"/>
                  </a:lnTo>
                  <a:lnTo>
                    <a:pt x="242" y="85"/>
                  </a:lnTo>
                  <a:lnTo>
                    <a:pt x="242" y="101"/>
                  </a:lnTo>
                  <a:lnTo>
                    <a:pt x="221" y="109"/>
                  </a:lnTo>
                  <a:lnTo>
                    <a:pt x="214" y="119"/>
                  </a:lnTo>
                  <a:lnTo>
                    <a:pt x="200" y="125"/>
                  </a:lnTo>
                  <a:lnTo>
                    <a:pt x="182" y="128"/>
                  </a:lnTo>
                  <a:lnTo>
                    <a:pt x="153" y="143"/>
                  </a:lnTo>
                  <a:lnTo>
                    <a:pt x="153" y="168"/>
                  </a:lnTo>
                  <a:lnTo>
                    <a:pt x="150" y="168"/>
                  </a:lnTo>
                  <a:lnTo>
                    <a:pt x="150" y="168"/>
                  </a:lnTo>
                  <a:lnTo>
                    <a:pt x="150" y="179"/>
                  </a:lnTo>
                  <a:lnTo>
                    <a:pt x="139" y="180"/>
                  </a:lnTo>
                  <a:lnTo>
                    <a:pt x="133" y="184"/>
                  </a:lnTo>
                  <a:lnTo>
                    <a:pt x="125" y="184"/>
                  </a:lnTo>
                  <a:lnTo>
                    <a:pt x="119" y="182"/>
                  </a:lnTo>
                  <a:lnTo>
                    <a:pt x="104" y="184"/>
                  </a:lnTo>
                  <a:lnTo>
                    <a:pt x="98" y="200"/>
                  </a:lnTo>
                  <a:lnTo>
                    <a:pt x="92" y="202"/>
                  </a:lnTo>
                  <a:lnTo>
                    <a:pt x="83" y="228"/>
                  </a:lnTo>
                  <a:lnTo>
                    <a:pt x="58" y="250"/>
                  </a:lnTo>
                  <a:lnTo>
                    <a:pt x="51" y="279"/>
                  </a:lnTo>
                  <a:lnTo>
                    <a:pt x="43" y="288"/>
                  </a:lnTo>
                  <a:lnTo>
                    <a:pt x="41" y="296"/>
                  </a:lnTo>
                  <a:lnTo>
                    <a:pt x="0" y="297"/>
                  </a:lnTo>
                  <a:lnTo>
                    <a:pt x="0" y="297"/>
                  </a:lnTo>
                  <a:lnTo>
                    <a:pt x="1" y="288"/>
                  </a:lnTo>
                  <a:lnTo>
                    <a:pt x="8" y="282"/>
                  </a:lnTo>
                  <a:lnTo>
                    <a:pt x="14" y="271"/>
                  </a:lnTo>
                  <a:lnTo>
                    <a:pt x="13" y="264"/>
                  </a:lnTo>
                  <a:lnTo>
                    <a:pt x="20" y="249"/>
                  </a:lnTo>
                  <a:lnTo>
                    <a:pt x="30" y="236"/>
                  </a:lnTo>
                  <a:lnTo>
                    <a:pt x="37" y="233"/>
                  </a:lnTo>
                  <a:lnTo>
                    <a:pt x="42" y="221"/>
                  </a:lnTo>
                  <a:lnTo>
                    <a:pt x="42" y="210"/>
                  </a:lnTo>
                  <a:lnTo>
                    <a:pt x="49" y="197"/>
                  </a:lnTo>
                  <a:lnTo>
                    <a:pt x="61" y="189"/>
                  </a:lnTo>
                  <a:lnTo>
                    <a:pt x="73" y="168"/>
                  </a:lnTo>
                  <a:lnTo>
                    <a:pt x="74" y="168"/>
                  </a:lnTo>
                  <a:lnTo>
                    <a:pt x="83" y="160"/>
                  </a:lnTo>
                  <a:lnTo>
                    <a:pt x="99" y="158"/>
                  </a:lnTo>
                  <a:lnTo>
                    <a:pt x="114" y="144"/>
                  </a:lnTo>
                  <a:lnTo>
                    <a:pt x="123" y="138"/>
                  </a:lnTo>
                  <a:lnTo>
                    <a:pt x="138" y="121"/>
                  </a:lnTo>
                  <a:lnTo>
                    <a:pt x="134" y="95"/>
                  </a:lnTo>
                  <a:lnTo>
                    <a:pt x="141" y="77"/>
                  </a:lnTo>
                  <a:lnTo>
                    <a:pt x="144" y="66"/>
                  </a:lnTo>
                  <a:lnTo>
                    <a:pt x="156" y="52"/>
                  </a:lnTo>
                  <a:lnTo>
                    <a:pt x="173" y="43"/>
                  </a:lnTo>
                  <a:lnTo>
                    <a:pt x="186" y="34"/>
                  </a:lnTo>
                  <a:lnTo>
                    <a:pt x="198" y="13"/>
                  </a:lnTo>
                  <a:lnTo>
                    <a:pt x="204" y="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7" name="Freeform 336"/>
            <p:cNvSpPr>
              <a:spLocks/>
            </p:cNvSpPr>
            <p:nvPr/>
          </p:nvSpPr>
          <p:spPr bwMode="auto">
            <a:xfrm>
              <a:off x="6094050" y="2575764"/>
              <a:ext cx="115971" cy="117904"/>
            </a:xfrm>
            <a:custGeom>
              <a:avLst/>
              <a:gdLst>
                <a:gd name="T0" fmla="*/ 0 w 60"/>
                <a:gd name="T1" fmla="*/ 5 h 61"/>
                <a:gd name="T2" fmla="*/ 3 w 60"/>
                <a:gd name="T3" fmla="*/ 2 h 61"/>
                <a:gd name="T4" fmla="*/ 13 w 60"/>
                <a:gd name="T5" fmla="*/ 0 h 61"/>
                <a:gd name="T6" fmla="*/ 26 w 60"/>
                <a:gd name="T7" fmla="*/ 6 h 61"/>
                <a:gd name="T8" fmla="*/ 33 w 60"/>
                <a:gd name="T9" fmla="*/ 7 h 61"/>
                <a:gd name="T10" fmla="*/ 41 w 60"/>
                <a:gd name="T11" fmla="*/ 12 h 61"/>
                <a:gd name="T12" fmla="*/ 41 w 60"/>
                <a:gd name="T13" fmla="*/ 20 h 61"/>
                <a:gd name="T14" fmla="*/ 47 w 60"/>
                <a:gd name="T15" fmla="*/ 23 h 61"/>
                <a:gd name="T16" fmla="*/ 51 w 60"/>
                <a:gd name="T17" fmla="*/ 31 h 61"/>
                <a:gd name="T18" fmla="*/ 57 w 60"/>
                <a:gd name="T19" fmla="*/ 37 h 61"/>
                <a:gd name="T20" fmla="*/ 57 w 60"/>
                <a:gd name="T21" fmla="*/ 40 h 61"/>
                <a:gd name="T22" fmla="*/ 60 w 60"/>
                <a:gd name="T23" fmla="*/ 42 h 61"/>
                <a:gd name="T24" fmla="*/ 56 w 60"/>
                <a:gd name="T25" fmla="*/ 43 h 61"/>
                <a:gd name="T26" fmla="*/ 46 w 60"/>
                <a:gd name="T27" fmla="*/ 42 h 61"/>
                <a:gd name="T28" fmla="*/ 44 w 60"/>
                <a:gd name="T29" fmla="*/ 40 h 61"/>
                <a:gd name="T30" fmla="*/ 41 w 60"/>
                <a:gd name="T31" fmla="*/ 41 h 61"/>
                <a:gd name="T32" fmla="*/ 43 w 60"/>
                <a:gd name="T33" fmla="*/ 45 h 61"/>
                <a:gd name="T34" fmla="*/ 39 w 60"/>
                <a:gd name="T35" fmla="*/ 52 h 61"/>
                <a:gd name="T36" fmla="*/ 37 w 60"/>
                <a:gd name="T37" fmla="*/ 59 h 61"/>
                <a:gd name="T38" fmla="*/ 33 w 60"/>
                <a:gd name="T39" fmla="*/ 61 h 61"/>
                <a:gd name="T40" fmla="*/ 29 w 60"/>
                <a:gd name="T41" fmla="*/ 52 h 61"/>
                <a:gd name="T42" fmla="*/ 30 w 60"/>
                <a:gd name="T43" fmla="*/ 43 h 61"/>
                <a:gd name="T44" fmla="*/ 28 w 60"/>
                <a:gd name="T45" fmla="*/ 34 h 61"/>
                <a:gd name="T46" fmla="*/ 17 w 60"/>
                <a:gd name="T47" fmla="*/ 22 h 61"/>
                <a:gd name="T48" fmla="*/ 10 w 60"/>
                <a:gd name="T49" fmla="*/ 13 h 61"/>
                <a:gd name="T50" fmla="*/ 5 w 60"/>
                <a:gd name="T51" fmla="*/ 7 h 61"/>
                <a:gd name="T52" fmla="*/ 0 w 60"/>
                <a:gd name="T53" fmla="*/ 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61">
                  <a:moveTo>
                    <a:pt x="0" y="5"/>
                  </a:moveTo>
                  <a:lnTo>
                    <a:pt x="3" y="2"/>
                  </a:lnTo>
                  <a:lnTo>
                    <a:pt x="13" y="0"/>
                  </a:lnTo>
                  <a:lnTo>
                    <a:pt x="26" y="6"/>
                  </a:lnTo>
                  <a:lnTo>
                    <a:pt x="33" y="7"/>
                  </a:lnTo>
                  <a:lnTo>
                    <a:pt x="41" y="12"/>
                  </a:lnTo>
                  <a:lnTo>
                    <a:pt x="41" y="20"/>
                  </a:lnTo>
                  <a:lnTo>
                    <a:pt x="47" y="23"/>
                  </a:lnTo>
                  <a:lnTo>
                    <a:pt x="51" y="31"/>
                  </a:lnTo>
                  <a:lnTo>
                    <a:pt x="57" y="37"/>
                  </a:lnTo>
                  <a:lnTo>
                    <a:pt x="57" y="40"/>
                  </a:lnTo>
                  <a:lnTo>
                    <a:pt x="60" y="42"/>
                  </a:lnTo>
                  <a:lnTo>
                    <a:pt x="56" y="43"/>
                  </a:lnTo>
                  <a:lnTo>
                    <a:pt x="46" y="42"/>
                  </a:lnTo>
                  <a:lnTo>
                    <a:pt x="44" y="40"/>
                  </a:lnTo>
                  <a:lnTo>
                    <a:pt x="41" y="41"/>
                  </a:lnTo>
                  <a:lnTo>
                    <a:pt x="43" y="45"/>
                  </a:lnTo>
                  <a:lnTo>
                    <a:pt x="39" y="52"/>
                  </a:lnTo>
                  <a:lnTo>
                    <a:pt x="37" y="59"/>
                  </a:lnTo>
                  <a:lnTo>
                    <a:pt x="33" y="61"/>
                  </a:lnTo>
                  <a:lnTo>
                    <a:pt x="29" y="52"/>
                  </a:lnTo>
                  <a:lnTo>
                    <a:pt x="30" y="43"/>
                  </a:lnTo>
                  <a:lnTo>
                    <a:pt x="28" y="34"/>
                  </a:lnTo>
                  <a:lnTo>
                    <a:pt x="17" y="22"/>
                  </a:lnTo>
                  <a:lnTo>
                    <a:pt x="10" y="13"/>
                  </a:lnTo>
                  <a:lnTo>
                    <a:pt x="5" y="7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8" name="Freeform 337"/>
            <p:cNvSpPr>
              <a:spLocks/>
            </p:cNvSpPr>
            <p:nvPr/>
          </p:nvSpPr>
          <p:spPr bwMode="auto">
            <a:xfrm>
              <a:off x="6764748" y="4999553"/>
              <a:ext cx="272532" cy="543130"/>
            </a:xfrm>
            <a:custGeom>
              <a:avLst/>
              <a:gdLst>
                <a:gd name="T0" fmla="*/ 127 w 141"/>
                <a:gd name="T1" fmla="*/ 8 h 281"/>
                <a:gd name="T2" fmla="*/ 131 w 141"/>
                <a:gd name="T3" fmla="*/ 17 h 281"/>
                <a:gd name="T4" fmla="*/ 135 w 141"/>
                <a:gd name="T5" fmla="*/ 31 h 281"/>
                <a:gd name="T6" fmla="*/ 136 w 141"/>
                <a:gd name="T7" fmla="*/ 56 h 281"/>
                <a:gd name="T8" fmla="*/ 141 w 141"/>
                <a:gd name="T9" fmla="*/ 66 h 281"/>
                <a:gd name="T10" fmla="*/ 138 w 141"/>
                <a:gd name="T11" fmla="*/ 76 h 281"/>
                <a:gd name="T12" fmla="*/ 134 w 141"/>
                <a:gd name="T13" fmla="*/ 82 h 281"/>
                <a:gd name="T14" fmla="*/ 129 w 141"/>
                <a:gd name="T15" fmla="*/ 70 h 281"/>
                <a:gd name="T16" fmla="*/ 125 w 141"/>
                <a:gd name="T17" fmla="*/ 76 h 281"/>
                <a:gd name="T18" fmla="*/ 128 w 141"/>
                <a:gd name="T19" fmla="*/ 91 h 281"/>
                <a:gd name="T20" fmla="*/ 126 w 141"/>
                <a:gd name="T21" fmla="*/ 100 h 281"/>
                <a:gd name="T22" fmla="*/ 120 w 141"/>
                <a:gd name="T23" fmla="*/ 105 h 281"/>
                <a:gd name="T24" fmla="*/ 118 w 141"/>
                <a:gd name="T25" fmla="*/ 122 h 281"/>
                <a:gd name="T26" fmla="*/ 109 w 141"/>
                <a:gd name="T27" fmla="*/ 147 h 281"/>
                <a:gd name="T28" fmla="*/ 98 w 141"/>
                <a:gd name="T29" fmla="*/ 175 h 281"/>
                <a:gd name="T30" fmla="*/ 83 w 141"/>
                <a:gd name="T31" fmla="*/ 215 h 281"/>
                <a:gd name="T32" fmla="*/ 74 w 141"/>
                <a:gd name="T33" fmla="*/ 244 h 281"/>
                <a:gd name="T34" fmla="*/ 63 w 141"/>
                <a:gd name="T35" fmla="*/ 268 h 281"/>
                <a:gd name="T36" fmla="*/ 49 w 141"/>
                <a:gd name="T37" fmla="*/ 272 h 281"/>
                <a:gd name="T38" fmla="*/ 32 w 141"/>
                <a:gd name="T39" fmla="*/ 281 h 281"/>
                <a:gd name="T40" fmla="*/ 22 w 141"/>
                <a:gd name="T41" fmla="*/ 276 h 281"/>
                <a:gd name="T42" fmla="*/ 9 w 141"/>
                <a:gd name="T43" fmla="*/ 268 h 281"/>
                <a:gd name="T44" fmla="*/ 5 w 141"/>
                <a:gd name="T45" fmla="*/ 258 h 281"/>
                <a:gd name="T46" fmla="*/ 5 w 141"/>
                <a:gd name="T47" fmla="*/ 239 h 281"/>
                <a:gd name="T48" fmla="*/ 0 w 141"/>
                <a:gd name="T49" fmla="*/ 223 h 281"/>
                <a:gd name="T50" fmla="*/ 0 w 141"/>
                <a:gd name="T51" fmla="*/ 208 h 281"/>
                <a:gd name="T52" fmla="*/ 4 w 141"/>
                <a:gd name="T53" fmla="*/ 193 h 281"/>
                <a:gd name="T54" fmla="*/ 13 w 141"/>
                <a:gd name="T55" fmla="*/ 189 h 281"/>
                <a:gd name="T56" fmla="*/ 13 w 141"/>
                <a:gd name="T57" fmla="*/ 182 h 281"/>
                <a:gd name="T58" fmla="*/ 23 w 141"/>
                <a:gd name="T59" fmla="*/ 166 h 281"/>
                <a:gd name="T60" fmla="*/ 26 w 141"/>
                <a:gd name="T61" fmla="*/ 153 h 281"/>
                <a:gd name="T62" fmla="*/ 22 w 141"/>
                <a:gd name="T63" fmla="*/ 143 h 281"/>
                <a:gd name="T64" fmla="*/ 20 w 141"/>
                <a:gd name="T65" fmla="*/ 130 h 281"/>
                <a:gd name="T66" fmla="*/ 19 w 141"/>
                <a:gd name="T67" fmla="*/ 111 h 281"/>
                <a:gd name="T68" fmla="*/ 27 w 141"/>
                <a:gd name="T69" fmla="*/ 99 h 281"/>
                <a:gd name="T70" fmla="*/ 30 w 141"/>
                <a:gd name="T71" fmla="*/ 86 h 281"/>
                <a:gd name="T72" fmla="*/ 39 w 141"/>
                <a:gd name="T73" fmla="*/ 85 h 281"/>
                <a:gd name="T74" fmla="*/ 49 w 141"/>
                <a:gd name="T75" fmla="*/ 81 h 281"/>
                <a:gd name="T76" fmla="*/ 56 w 141"/>
                <a:gd name="T77" fmla="*/ 77 h 281"/>
                <a:gd name="T78" fmla="*/ 64 w 141"/>
                <a:gd name="T79" fmla="*/ 77 h 281"/>
                <a:gd name="T80" fmla="*/ 75 w 141"/>
                <a:gd name="T81" fmla="*/ 65 h 281"/>
                <a:gd name="T82" fmla="*/ 91 w 141"/>
                <a:gd name="T83" fmla="*/ 53 h 281"/>
                <a:gd name="T84" fmla="*/ 97 w 141"/>
                <a:gd name="T85" fmla="*/ 42 h 281"/>
                <a:gd name="T86" fmla="*/ 95 w 141"/>
                <a:gd name="T87" fmla="*/ 33 h 281"/>
                <a:gd name="T88" fmla="*/ 102 w 141"/>
                <a:gd name="T89" fmla="*/ 36 h 281"/>
                <a:gd name="T90" fmla="*/ 113 w 141"/>
                <a:gd name="T91" fmla="*/ 21 h 281"/>
                <a:gd name="T92" fmla="*/ 114 w 141"/>
                <a:gd name="T93" fmla="*/ 9 h 281"/>
                <a:gd name="T94" fmla="*/ 121 w 141"/>
                <a:gd name="T95" fmla="*/ 0 h 281"/>
                <a:gd name="T96" fmla="*/ 127 w 141"/>
                <a:gd name="T97" fmla="*/ 8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1" h="281">
                  <a:moveTo>
                    <a:pt x="127" y="8"/>
                  </a:moveTo>
                  <a:lnTo>
                    <a:pt x="131" y="17"/>
                  </a:lnTo>
                  <a:lnTo>
                    <a:pt x="135" y="31"/>
                  </a:lnTo>
                  <a:lnTo>
                    <a:pt x="136" y="56"/>
                  </a:lnTo>
                  <a:lnTo>
                    <a:pt x="141" y="66"/>
                  </a:lnTo>
                  <a:lnTo>
                    <a:pt x="138" y="76"/>
                  </a:lnTo>
                  <a:lnTo>
                    <a:pt x="134" y="82"/>
                  </a:lnTo>
                  <a:lnTo>
                    <a:pt x="129" y="70"/>
                  </a:lnTo>
                  <a:lnTo>
                    <a:pt x="125" y="76"/>
                  </a:lnTo>
                  <a:lnTo>
                    <a:pt x="128" y="91"/>
                  </a:lnTo>
                  <a:lnTo>
                    <a:pt x="126" y="100"/>
                  </a:lnTo>
                  <a:lnTo>
                    <a:pt x="120" y="105"/>
                  </a:lnTo>
                  <a:lnTo>
                    <a:pt x="118" y="122"/>
                  </a:lnTo>
                  <a:lnTo>
                    <a:pt x="109" y="147"/>
                  </a:lnTo>
                  <a:lnTo>
                    <a:pt x="98" y="175"/>
                  </a:lnTo>
                  <a:lnTo>
                    <a:pt x="83" y="215"/>
                  </a:lnTo>
                  <a:lnTo>
                    <a:pt x="74" y="244"/>
                  </a:lnTo>
                  <a:lnTo>
                    <a:pt x="63" y="268"/>
                  </a:lnTo>
                  <a:lnTo>
                    <a:pt x="49" y="272"/>
                  </a:lnTo>
                  <a:lnTo>
                    <a:pt x="32" y="281"/>
                  </a:lnTo>
                  <a:lnTo>
                    <a:pt x="22" y="276"/>
                  </a:lnTo>
                  <a:lnTo>
                    <a:pt x="9" y="268"/>
                  </a:lnTo>
                  <a:lnTo>
                    <a:pt x="5" y="258"/>
                  </a:lnTo>
                  <a:lnTo>
                    <a:pt x="5" y="239"/>
                  </a:lnTo>
                  <a:lnTo>
                    <a:pt x="0" y="223"/>
                  </a:lnTo>
                  <a:lnTo>
                    <a:pt x="0" y="208"/>
                  </a:lnTo>
                  <a:lnTo>
                    <a:pt x="4" y="193"/>
                  </a:lnTo>
                  <a:lnTo>
                    <a:pt x="13" y="189"/>
                  </a:lnTo>
                  <a:lnTo>
                    <a:pt x="13" y="182"/>
                  </a:lnTo>
                  <a:lnTo>
                    <a:pt x="23" y="166"/>
                  </a:lnTo>
                  <a:lnTo>
                    <a:pt x="26" y="153"/>
                  </a:lnTo>
                  <a:lnTo>
                    <a:pt x="22" y="143"/>
                  </a:lnTo>
                  <a:lnTo>
                    <a:pt x="20" y="130"/>
                  </a:lnTo>
                  <a:lnTo>
                    <a:pt x="19" y="111"/>
                  </a:lnTo>
                  <a:lnTo>
                    <a:pt x="27" y="99"/>
                  </a:lnTo>
                  <a:lnTo>
                    <a:pt x="30" y="86"/>
                  </a:lnTo>
                  <a:lnTo>
                    <a:pt x="39" y="85"/>
                  </a:lnTo>
                  <a:lnTo>
                    <a:pt x="49" y="81"/>
                  </a:lnTo>
                  <a:lnTo>
                    <a:pt x="56" y="77"/>
                  </a:lnTo>
                  <a:lnTo>
                    <a:pt x="64" y="77"/>
                  </a:lnTo>
                  <a:lnTo>
                    <a:pt x="75" y="65"/>
                  </a:lnTo>
                  <a:lnTo>
                    <a:pt x="91" y="53"/>
                  </a:lnTo>
                  <a:lnTo>
                    <a:pt x="97" y="42"/>
                  </a:lnTo>
                  <a:lnTo>
                    <a:pt x="95" y="33"/>
                  </a:lnTo>
                  <a:lnTo>
                    <a:pt x="102" y="36"/>
                  </a:lnTo>
                  <a:lnTo>
                    <a:pt x="113" y="21"/>
                  </a:lnTo>
                  <a:lnTo>
                    <a:pt x="114" y="9"/>
                  </a:lnTo>
                  <a:lnTo>
                    <a:pt x="121" y="0"/>
                  </a:lnTo>
                  <a:lnTo>
                    <a:pt x="127" y="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9" name="Freeform 338"/>
            <p:cNvSpPr>
              <a:spLocks/>
            </p:cNvSpPr>
            <p:nvPr/>
          </p:nvSpPr>
          <p:spPr bwMode="auto">
            <a:xfrm>
              <a:off x="1308324" y="3202006"/>
              <a:ext cx="931632" cy="728683"/>
            </a:xfrm>
            <a:custGeom>
              <a:avLst/>
              <a:gdLst>
                <a:gd name="T0" fmla="*/ 298 w 482"/>
                <a:gd name="T1" fmla="*/ 175 h 377"/>
                <a:gd name="T2" fmla="*/ 288 w 482"/>
                <a:gd name="T3" fmla="*/ 225 h 377"/>
                <a:gd name="T4" fmla="*/ 303 w 482"/>
                <a:gd name="T5" fmla="*/ 266 h 377"/>
                <a:gd name="T6" fmla="*/ 329 w 482"/>
                <a:gd name="T7" fmla="*/ 294 h 377"/>
                <a:gd name="T8" fmla="*/ 366 w 482"/>
                <a:gd name="T9" fmla="*/ 295 h 377"/>
                <a:gd name="T10" fmla="*/ 405 w 482"/>
                <a:gd name="T11" fmla="*/ 279 h 377"/>
                <a:gd name="T12" fmla="*/ 419 w 482"/>
                <a:gd name="T13" fmla="*/ 243 h 377"/>
                <a:gd name="T14" fmla="*/ 468 w 482"/>
                <a:gd name="T15" fmla="*/ 234 h 377"/>
                <a:gd name="T16" fmla="*/ 480 w 482"/>
                <a:gd name="T17" fmla="*/ 246 h 377"/>
                <a:gd name="T18" fmla="*/ 465 w 482"/>
                <a:gd name="T19" fmla="*/ 275 h 377"/>
                <a:gd name="T20" fmla="*/ 451 w 482"/>
                <a:gd name="T21" fmla="*/ 295 h 377"/>
                <a:gd name="T22" fmla="*/ 436 w 482"/>
                <a:gd name="T23" fmla="*/ 308 h 377"/>
                <a:gd name="T24" fmla="*/ 430 w 482"/>
                <a:gd name="T25" fmla="*/ 309 h 377"/>
                <a:gd name="T26" fmla="*/ 395 w 482"/>
                <a:gd name="T27" fmla="*/ 321 h 377"/>
                <a:gd name="T28" fmla="*/ 399 w 482"/>
                <a:gd name="T29" fmla="*/ 333 h 377"/>
                <a:gd name="T30" fmla="*/ 402 w 482"/>
                <a:gd name="T31" fmla="*/ 346 h 377"/>
                <a:gd name="T32" fmla="*/ 370 w 482"/>
                <a:gd name="T33" fmla="*/ 367 h 377"/>
                <a:gd name="T34" fmla="*/ 348 w 482"/>
                <a:gd name="T35" fmla="*/ 355 h 377"/>
                <a:gd name="T36" fmla="*/ 315 w 482"/>
                <a:gd name="T37" fmla="*/ 344 h 377"/>
                <a:gd name="T38" fmla="*/ 278 w 482"/>
                <a:gd name="T39" fmla="*/ 349 h 377"/>
                <a:gd name="T40" fmla="*/ 236 w 482"/>
                <a:gd name="T41" fmla="*/ 332 h 377"/>
                <a:gd name="T42" fmla="*/ 199 w 482"/>
                <a:gd name="T43" fmla="*/ 307 h 377"/>
                <a:gd name="T44" fmla="*/ 165 w 482"/>
                <a:gd name="T45" fmla="*/ 290 h 377"/>
                <a:gd name="T46" fmla="*/ 138 w 482"/>
                <a:gd name="T47" fmla="*/ 255 h 377"/>
                <a:gd name="T48" fmla="*/ 149 w 482"/>
                <a:gd name="T49" fmla="*/ 242 h 377"/>
                <a:gd name="T50" fmla="*/ 146 w 482"/>
                <a:gd name="T51" fmla="*/ 217 h 377"/>
                <a:gd name="T52" fmla="*/ 116 w 482"/>
                <a:gd name="T53" fmla="*/ 169 h 377"/>
                <a:gd name="T54" fmla="*/ 95 w 482"/>
                <a:gd name="T55" fmla="*/ 143 h 377"/>
                <a:gd name="T56" fmla="*/ 85 w 482"/>
                <a:gd name="T57" fmla="*/ 115 h 377"/>
                <a:gd name="T58" fmla="*/ 68 w 482"/>
                <a:gd name="T59" fmla="*/ 88 h 377"/>
                <a:gd name="T60" fmla="*/ 59 w 482"/>
                <a:gd name="T61" fmla="*/ 56 h 377"/>
                <a:gd name="T62" fmla="*/ 50 w 482"/>
                <a:gd name="T63" fmla="*/ 24 h 377"/>
                <a:gd name="T64" fmla="*/ 31 w 482"/>
                <a:gd name="T65" fmla="*/ 27 h 377"/>
                <a:gd name="T66" fmla="*/ 31 w 482"/>
                <a:gd name="T67" fmla="*/ 62 h 377"/>
                <a:gd name="T68" fmla="*/ 43 w 482"/>
                <a:gd name="T69" fmla="*/ 82 h 377"/>
                <a:gd name="T70" fmla="*/ 46 w 482"/>
                <a:gd name="T71" fmla="*/ 102 h 377"/>
                <a:gd name="T72" fmla="*/ 61 w 482"/>
                <a:gd name="T73" fmla="*/ 125 h 377"/>
                <a:gd name="T74" fmla="*/ 67 w 482"/>
                <a:gd name="T75" fmla="*/ 164 h 377"/>
                <a:gd name="T76" fmla="*/ 80 w 482"/>
                <a:gd name="T77" fmla="*/ 185 h 377"/>
                <a:gd name="T78" fmla="*/ 74 w 482"/>
                <a:gd name="T79" fmla="*/ 205 h 377"/>
                <a:gd name="T80" fmla="*/ 59 w 482"/>
                <a:gd name="T81" fmla="*/ 181 h 377"/>
                <a:gd name="T82" fmla="*/ 45 w 482"/>
                <a:gd name="T83" fmla="*/ 150 h 377"/>
                <a:gd name="T84" fmla="*/ 28 w 482"/>
                <a:gd name="T85" fmla="*/ 123 h 377"/>
                <a:gd name="T86" fmla="*/ 13 w 482"/>
                <a:gd name="T87" fmla="*/ 115 h 377"/>
                <a:gd name="T88" fmla="*/ 14 w 482"/>
                <a:gd name="T89" fmla="*/ 103 h 377"/>
                <a:gd name="T90" fmla="*/ 17 w 482"/>
                <a:gd name="T91" fmla="*/ 71 h 377"/>
                <a:gd name="T92" fmla="*/ 4 w 482"/>
                <a:gd name="T93" fmla="*/ 39 h 377"/>
                <a:gd name="T94" fmla="*/ 21 w 482"/>
                <a:gd name="T95" fmla="*/ 2 h 377"/>
                <a:gd name="T96" fmla="*/ 64 w 482"/>
                <a:gd name="T97" fmla="*/ 14 h 377"/>
                <a:gd name="T98" fmla="*/ 148 w 482"/>
                <a:gd name="T99" fmla="*/ 28 h 377"/>
                <a:gd name="T100" fmla="*/ 185 w 482"/>
                <a:gd name="T101" fmla="*/ 27 h 377"/>
                <a:gd name="T102" fmla="*/ 202 w 482"/>
                <a:gd name="T103" fmla="*/ 54 h 377"/>
                <a:gd name="T104" fmla="*/ 224 w 482"/>
                <a:gd name="T105" fmla="*/ 78 h 377"/>
                <a:gd name="T106" fmla="*/ 264 w 482"/>
                <a:gd name="T107" fmla="*/ 69 h 377"/>
                <a:gd name="T108" fmla="*/ 280 w 482"/>
                <a:gd name="T109" fmla="*/ 107 h 377"/>
                <a:gd name="T110" fmla="*/ 296 w 482"/>
                <a:gd name="T111" fmla="*/ 138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82" h="377">
                  <a:moveTo>
                    <a:pt x="315" y="142"/>
                  </a:moveTo>
                  <a:lnTo>
                    <a:pt x="304" y="160"/>
                  </a:lnTo>
                  <a:lnTo>
                    <a:pt x="298" y="175"/>
                  </a:lnTo>
                  <a:lnTo>
                    <a:pt x="291" y="203"/>
                  </a:lnTo>
                  <a:lnTo>
                    <a:pt x="287" y="213"/>
                  </a:lnTo>
                  <a:lnTo>
                    <a:pt x="288" y="225"/>
                  </a:lnTo>
                  <a:lnTo>
                    <a:pt x="292" y="235"/>
                  </a:lnTo>
                  <a:lnTo>
                    <a:pt x="293" y="251"/>
                  </a:lnTo>
                  <a:lnTo>
                    <a:pt x="303" y="266"/>
                  </a:lnTo>
                  <a:lnTo>
                    <a:pt x="305" y="278"/>
                  </a:lnTo>
                  <a:lnTo>
                    <a:pt x="311" y="288"/>
                  </a:lnTo>
                  <a:lnTo>
                    <a:pt x="329" y="294"/>
                  </a:lnTo>
                  <a:lnTo>
                    <a:pt x="335" y="302"/>
                  </a:lnTo>
                  <a:lnTo>
                    <a:pt x="352" y="297"/>
                  </a:lnTo>
                  <a:lnTo>
                    <a:pt x="366" y="295"/>
                  </a:lnTo>
                  <a:lnTo>
                    <a:pt x="380" y="291"/>
                  </a:lnTo>
                  <a:lnTo>
                    <a:pt x="392" y="287"/>
                  </a:lnTo>
                  <a:lnTo>
                    <a:pt x="405" y="279"/>
                  </a:lnTo>
                  <a:lnTo>
                    <a:pt x="411" y="267"/>
                  </a:lnTo>
                  <a:lnTo>
                    <a:pt x="415" y="249"/>
                  </a:lnTo>
                  <a:lnTo>
                    <a:pt x="419" y="243"/>
                  </a:lnTo>
                  <a:lnTo>
                    <a:pt x="432" y="238"/>
                  </a:lnTo>
                  <a:lnTo>
                    <a:pt x="452" y="233"/>
                  </a:lnTo>
                  <a:lnTo>
                    <a:pt x="468" y="234"/>
                  </a:lnTo>
                  <a:lnTo>
                    <a:pt x="479" y="232"/>
                  </a:lnTo>
                  <a:lnTo>
                    <a:pt x="482" y="236"/>
                  </a:lnTo>
                  <a:lnTo>
                    <a:pt x="480" y="246"/>
                  </a:lnTo>
                  <a:lnTo>
                    <a:pt x="469" y="259"/>
                  </a:lnTo>
                  <a:lnTo>
                    <a:pt x="463" y="271"/>
                  </a:lnTo>
                  <a:lnTo>
                    <a:pt x="465" y="275"/>
                  </a:lnTo>
                  <a:lnTo>
                    <a:pt x="461" y="284"/>
                  </a:lnTo>
                  <a:lnTo>
                    <a:pt x="455" y="300"/>
                  </a:lnTo>
                  <a:lnTo>
                    <a:pt x="451" y="295"/>
                  </a:lnTo>
                  <a:lnTo>
                    <a:pt x="447" y="295"/>
                  </a:lnTo>
                  <a:lnTo>
                    <a:pt x="444" y="295"/>
                  </a:lnTo>
                  <a:lnTo>
                    <a:pt x="436" y="308"/>
                  </a:lnTo>
                  <a:lnTo>
                    <a:pt x="433" y="306"/>
                  </a:lnTo>
                  <a:lnTo>
                    <a:pt x="430" y="306"/>
                  </a:lnTo>
                  <a:lnTo>
                    <a:pt x="430" y="309"/>
                  </a:lnTo>
                  <a:lnTo>
                    <a:pt x="413" y="309"/>
                  </a:lnTo>
                  <a:lnTo>
                    <a:pt x="396" y="309"/>
                  </a:lnTo>
                  <a:lnTo>
                    <a:pt x="395" y="321"/>
                  </a:lnTo>
                  <a:lnTo>
                    <a:pt x="387" y="321"/>
                  </a:lnTo>
                  <a:lnTo>
                    <a:pt x="393" y="328"/>
                  </a:lnTo>
                  <a:lnTo>
                    <a:pt x="399" y="333"/>
                  </a:lnTo>
                  <a:lnTo>
                    <a:pt x="400" y="337"/>
                  </a:lnTo>
                  <a:lnTo>
                    <a:pt x="403" y="338"/>
                  </a:lnTo>
                  <a:lnTo>
                    <a:pt x="402" y="346"/>
                  </a:lnTo>
                  <a:lnTo>
                    <a:pt x="378" y="346"/>
                  </a:lnTo>
                  <a:lnTo>
                    <a:pt x="368" y="363"/>
                  </a:lnTo>
                  <a:lnTo>
                    <a:pt x="370" y="367"/>
                  </a:lnTo>
                  <a:lnTo>
                    <a:pt x="367" y="371"/>
                  </a:lnTo>
                  <a:lnTo>
                    <a:pt x="366" y="377"/>
                  </a:lnTo>
                  <a:lnTo>
                    <a:pt x="348" y="355"/>
                  </a:lnTo>
                  <a:lnTo>
                    <a:pt x="339" y="348"/>
                  </a:lnTo>
                  <a:lnTo>
                    <a:pt x="325" y="343"/>
                  </a:lnTo>
                  <a:lnTo>
                    <a:pt x="315" y="344"/>
                  </a:lnTo>
                  <a:lnTo>
                    <a:pt x="299" y="352"/>
                  </a:lnTo>
                  <a:lnTo>
                    <a:pt x="290" y="354"/>
                  </a:lnTo>
                  <a:lnTo>
                    <a:pt x="278" y="349"/>
                  </a:lnTo>
                  <a:lnTo>
                    <a:pt x="265" y="345"/>
                  </a:lnTo>
                  <a:lnTo>
                    <a:pt x="249" y="335"/>
                  </a:lnTo>
                  <a:lnTo>
                    <a:pt x="236" y="332"/>
                  </a:lnTo>
                  <a:lnTo>
                    <a:pt x="216" y="323"/>
                  </a:lnTo>
                  <a:lnTo>
                    <a:pt x="203" y="313"/>
                  </a:lnTo>
                  <a:lnTo>
                    <a:pt x="199" y="307"/>
                  </a:lnTo>
                  <a:lnTo>
                    <a:pt x="189" y="306"/>
                  </a:lnTo>
                  <a:lnTo>
                    <a:pt x="171" y="299"/>
                  </a:lnTo>
                  <a:lnTo>
                    <a:pt x="165" y="290"/>
                  </a:lnTo>
                  <a:lnTo>
                    <a:pt x="148" y="278"/>
                  </a:lnTo>
                  <a:lnTo>
                    <a:pt x="141" y="265"/>
                  </a:lnTo>
                  <a:lnTo>
                    <a:pt x="138" y="255"/>
                  </a:lnTo>
                  <a:lnTo>
                    <a:pt x="145" y="253"/>
                  </a:lnTo>
                  <a:lnTo>
                    <a:pt x="144" y="247"/>
                  </a:lnTo>
                  <a:lnTo>
                    <a:pt x="149" y="242"/>
                  </a:lnTo>
                  <a:lnTo>
                    <a:pt x="150" y="234"/>
                  </a:lnTo>
                  <a:lnTo>
                    <a:pt x="146" y="225"/>
                  </a:lnTo>
                  <a:lnTo>
                    <a:pt x="146" y="217"/>
                  </a:lnTo>
                  <a:lnTo>
                    <a:pt x="142" y="206"/>
                  </a:lnTo>
                  <a:lnTo>
                    <a:pt x="131" y="186"/>
                  </a:lnTo>
                  <a:lnTo>
                    <a:pt x="116" y="169"/>
                  </a:lnTo>
                  <a:lnTo>
                    <a:pt x="110" y="156"/>
                  </a:lnTo>
                  <a:lnTo>
                    <a:pt x="97" y="148"/>
                  </a:lnTo>
                  <a:lnTo>
                    <a:pt x="95" y="143"/>
                  </a:lnTo>
                  <a:lnTo>
                    <a:pt x="101" y="130"/>
                  </a:lnTo>
                  <a:lnTo>
                    <a:pt x="93" y="125"/>
                  </a:lnTo>
                  <a:lnTo>
                    <a:pt x="85" y="115"/>
                  </a:lnTo>
                  <a:lnTo>
                    <a:pt x="85" y="101"/>
                  </a:lnTo>
                  <a:lnTo>
                    <a:pt x="75" y="99"/>
                  </a:lnTo>
                  <a:lnTo>
                    <a:pt x="68" y="88"/>
                  </a:lnTo>
                  <a:lnTo>
                    <a:pt x="63" y="78"/>
                  </a:lnTo>
                  <a:lnTo>
                    <a:pt x="64" y="72"/>
                  </a:lnTo>
                  <a:lnTo>
                    <a:pt x="59" y="56"/>
                  </a:lnTo>
                  <a:lnTo>
                    <a:pt x="58" y="40"/>
                  </a:lnTo>
                  <a:lnTo>
                    <a:pt x="61" y="32"/>
                  </a:lnTo>
                  <a:lnTo>
                    <a:pt x="50" y="24"/>
                  </a:lnTo>
                  <a:lnTo>
                    <a:pt x="44" y="25"/>
                  </a:lnTo>
                  <a:lnTo>
                    <a:pt x="36" y="19"/>
                  </a:lnTo>
                  <a:lnTo>
                    <a:pt x="31" y="27"/>
                  </a:lnTo>
                  <a:lnTo>
                    <a:pt x="30" y="37"/>
                  </a:lnTo>
                  <a:lnTo>
                    <a:pt x="27" y="53"/>
                  </a:lnTo>
                  <a:lnTo>
                    <a:pt x="31" y="62"/>
                  </a:lnTo>
                  <a:lnTo>
                    <a:pt x="39" y="76"/>
                  </a:lnTo>
                  <a:lnTo>
                    <a:pt x="41" y="81"/>
                  </a:lnTo>
                  <a:lnTo>
                    <a:pt x="43" y="82"/>
                  </a:lnTo>
                  <a:lnTo>
                    <a:pt x="43" y="89"/>
                  </a:lnTo>
                  <a:lnTo>
                    <a:pt x="47" y="89"/>
                  </a:lnTo>
                  <a:lnTo>
                    <a:pt x="46" y="102"/>
                  </a:lnTo>
                  <a:lnTo>
                    <a:pt x="51" y="108"/>
                  </a:lnTo>
                  <a:lnTo>
                    <a:pt x="52" y="115"/>
                  </a:lnTo>
                  <a:lnTo>
                    <a:pt x="61" y="125"/>
                  </a:lnTo>
                  <a:lnTo>
                    <a:pt x="62" y="145"/>
                  </a:lnTo>
                  <a:lnTo>
                    <a:pt x="65" y="154"/>
                  </a:lnTo>
                  <a:lnTo>
                    <a:pt x="67" y="164"/>
                  </a:lnTo>
                  <a:lnTo>
                    <a:pt x="66" y="174"/>
                  </a:lnTo>
                  <a:lnTo>
                    <a:pt x="74" y="175"/>
                  </a:lnTo>
                  <a:lnTo>
                    <a:pt x="80" y="185"/>
                  </a:lnTo>
                  <a:lnTo>
                    <a:pt x="84" y="194"/>
                  </a:lnTo>
                  <a:lnTo>
                    <a:pt x="83" y="198"/>
                  </a:lnTo>
                  <a:lnTo>
                    <a:pt x="74" y="205"/>
                  </a:lnTo>
                  <a:lnTo>
                    <a:pt x="71" y="205"/>
                  </a:lnTo>
                  <a:lnTo>
                    <a:pt x="68" y="193"/>
                  </a:lnTo>
                  <a:lnTo>
                    <a:pt x="59" y="181"/>
                  </a:lnTo>
                  <a:lnTo>
                    <a:pt x="49" y="171"/>
                  </a:lnTo>
                  <a:lnTo>
                    <a:pt x="41" y="165"/>
                  </a:lnTo>
                  <a:lnTo>
                    <a:pt x="45" y="150"/>
                  </a:lnTo>
                  <a:lnTo>
                    <a:pt x="45" y="139"/>
                  </a:lnTo>
                  <a:lnTo>
                    <a:pt x="38" y="133"/>
                  </a:lnTo>
                  <a:lnTo>
                    <a:pt x="28" y="123"/>
                  </a:lnTo>
                  <a:lnTo>
                    <a:pt x="25" y="126"/>
                  </a:lnTo>
                  <a:lnTo>
                    <a:pt x="22" y="121"/>
                  </a:lnTo>
                  <a:lnTo>
                    <a:pt x="13" y="115"/>
                  </a:lnTo>
                  <a:lnTo>
                    <a:pt x="6" y="103"/>
                  </a:lnTo>
                  <a:lnTo>
                    <a:pt x="7" y="102"/>
                  </a:lnTo>
                  <a:lnTo>
                    <a:pt x="14" y="103"/>
                  </a:lnTo>
                  <a:lnTo>
                    <a:pt x="23" y="95"/>
                  </a:lnTo>
                  <a:lnTo>
                    <a:pt x="26" y="86"/>
                  </a:lnTo>
                  <a:lnTo>
                    <a:pt x="17" y="71"/>
                  </a:lnTo>
                  <a:lnTo>
                    <a:pt x="8" y="65"/>
                  </a:lnTo>
                  <a:lnTo>
                    <a:pt x="6" y="52"/>
                  </a:lnTo>
                  <a:lnTo>
                    <a:pt x="4" y="39"/>
                  </a:lnTo>
                  <a:lnTo>
                    <a:pt x="1" y="22"/>
                  </a:lnTo>
                  <a:lnTo>
                    <a:pt x="0" y="4"/>
                  </a:lnTo>
                  <a:lnTo>
                    <a:pt x="21" y="2"/>
                  </a:lnTo>
                  <a:lnTo>
                    <a:pt x="43" y="0"/>
                  </a:lnTo>
                  <a:lnTo>
                    <a:pt x="41" y="4"/>
                  </a:lnTo>
                  <a:lnTo>
                    <a:pt x="64" y="14"/>
                  </a:lnTo>
                  <a:lnTo>
                    <a:pt x="99" y="29"/>
                  </a:lnTo>
                  <a:lnTo>
                    <a:pt x="134" y="28"/>
                  </a:lnTo>
                  <a:lnTo>
                    <a:pt x="148" y="28"/>
                  </a:lnTo>
                  <a:lnTo>
                    <a:pt x="150" y="20"/>
                  </a:lnTo>
                  <a:lnTo>
                    <a:pt x="181" y="20"/>
                  </a:lnTo>
                  <a:lnTo>
                    <a:pt x="185" y="27"/>
                  </a:lnTo>
                  <a:lnTo>
                    <a:pt x="192" y="34"/>
                  </a:lnTo>
                  <a:lnTo>
                    <a:pt x="200" y="43"/>
                  </a:lnTo>
                  <a:lnTo>
                    <a:pt x="202" y="54"/>
                  </a:lnTo>
                  <a:lnTo>
                    <a:pt x="203" y="65"/>
                  </a:lnTo>
                  <a:lnTo>
                    <a:pt x="211" y="71"/>
                  </a:lnTo>
                  <a:lnTo>
                    <a:pt x="224" y="78"/>
                  </a:lnTo>
                  <a:lnTo>
                    <a:pt x="240" y="61"/>
                  </a:lnTo>
                  <a:lnTo>
                    <a:pt x="254" y="61"/>
                  </a:lnTo>
                  <a:lnTo>
                    <a:pt x="264" y="69"/>
                  </a:lnTo>
                  <a:lnTo>
                    <a:pt x="269" y="83"/>
                  </a:lnTo>
                  <a:lnTo>
                    <a:pt x="273" y="95"/>
                  </a:lnTo>
                  <a:lnTo>
                    <a:pt x="280" y="107"/>
                  </a:lnTo>
                  <a:lnTo>
                    <a:pt x="281" y="122"/>
                  </a:lnTo>
                  <a:lnTo>
                    <a:pt x="283" y="132"/>
                  </a:lnTo>
                  <a:lnTo>
                    <a:pt x="296" y="138"/>
                  </a:lnTo>
                  <a:lnTo>
                    <a:pt x="307" y="143"/>
                  </a:lnTo>
                  <a:lnTo>
                    <a:pt x="315" y="14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0" name="Freeform 339"/>
            <p:cNvSpPr>
              <a:spLocks/>
            </p:cNvSpPr>
            <p:nvPr/>
          </p:nvSpPr>
          <p:spPr bwMode="auto">
            <a:xfrm>
              <a:off x="5925893" y="2819303"/>
              <a:ext cx="81180" cy="57985"/>
            </a:xfrm>
            <a:custGeom>
              <a:avLst/>
              <a:gdLst>
                <a:gd name="T0" fmla="*/ 2 w 42"/>
                <a:gd name="T1" fmla="*/ 9 h 30"/>
                <a:gd name="T2" fmla="*/ 4 w 42"/>
                <a:gd name="T3" fmla="*/ 9 h 30"/>
                <a:gd name="T4" fmla="*/ 4 w 42"/>
                <a:gd name="T5" fmla="*/ 5 h 30"/>
                <a:gd name="T6" fmla="*/ 14 w 42"/>
                <a:gd name="T7" fmla="*/ 2 h 30"/>
                <a:gd name="T8" fmla="*/ 17 w 42"/>
                <a:gd name="T9" fmla="*/ 1 h 30"/>
                <a:gd name="T10" fmla="*/ 23 w 42"/>
                <a:gd name="T11" fmla="*/ 0 h 30"/>
                <a:gd name="T12" fmla="*/ 31 w 42"/>
                <a:gd name="T13" fmla="*/ 0 h 30"/>
                <a:gd name="T14" fmla="*/ 40 w 42"/>
                <a:gd name="T15" fmla="*/ 6 h 30"/>
                <a:gd name="T16" fmla="*/ 42 w 42"/>
                <a:gd name="T17" fmla="*/ 20 h 30"/>
                <a:gd name="T18" fmla="*/ 39 w 42"/>
                <a:gd name="T19" fmla="*/ 20 h 30"/>
                <a:gd name="T20" fmla="*/ 37 w 42"/>
                <a:gd name="T21" fmla="*/ 24 h 30"/>
                <a:gd name="T22" fmla="*/ 28 w 42"/>
                <a:gd name="T23" fmla="*/ 24 h 30"/>
                <a:gd name="T24" fmla="*/ 22 w 42"/>
                <a:gd name="T25" fmla="*/ 28 h 30"/>
                <a:gd name="T26" fmla="*/ 11 w 42"/>
                <a:gd name="T27" fmla="*/ 30 h 30"/>
                <a:gd name="T28" fmla="*/ 3 w 42"/>
                <a:gd name="T29" fmla="*/ 25 h 30"/>
                <a:gd name="T30" fmla="*/ 0 w 42"/>
                <a:gd name="T31" fmla="*/ 16 h 30"/>
                <a:gd name="T32" fmla="*/ 2 w 42"/>
                <a:gd name="T33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" h="30">
                  <a:moveTo>
                    <a:pt x="2" y="9"/>
                  </a:moveTo>
                  <a:lnTo>
                    <a:pt x="4" y="9"/>
                  </a:lnTo>
                  <a:lnTo>
                    <a:pt x="4" y="5"/>
                  </a:lnTo>
                  <a:lnTo>
                    <a:pt x="14" y="2"/>
                  </a:lnTo>
                  <a:lnTo>
                    <a:pt x="17" y="1"/>
                  </a:lnTo>
                  <a:lnTo>
                    <a:pt x="23" y="0"/>
                  </a:lnTo>
                  <a:lnTo>
                    <a:pt x="31" y="0"/>
                  </a:lnTo>
                  <a:lnTo>
                    <a:pt x="40" y="6"/>
                  </a:lnTo>
                  <a:lnTo>
                    <a:pt x="42" y="20"/>
                  </a:lnTo>
                  <a:lnTo>
                    <a:pt x="39" y="20"/>
                  </a:lnTo>
                  <a:lnTo>
                    <a:pt x="37" y="24"/>
                  </a:lnTo>
                  <a:lnTo>
                    <a:pt x="28" y="24"/>
                  </a:lnTo>
                  <a:lnTo>
                    <a:pt x="22" y="28"/>
                  </a:lnTo>
                  <a:lnTo>
                    <a:pt x="11" y="30"/>
                  </a:lnTo>
                  <a:lnTo>
                    <a:pt x="3" y="25"/>
                  </a:lnTo>
                  <a:lnTo>
                    <a:pt x="0" y="16"/>
                  </a:lnTo>
                  <a:lnTo>
                    <a:pt x="2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1" name="Freeform 340"/>
            <p:cNvSpPr>
              <a:spLocks/>
            </p:cNvSpPr>
            <p:nvPr/>
          </p:nvSpPr>
          <p:spPr bwMode="auto">
            <a:xfrm>
              <a:off x="4833835" y="3513195"/>
              <a:ext cx="577921" cy="597250"/>
            </a:xfrm>
            <a:custGeom>
              <a:avLst/>
              <a:gdLst>
                <a:gd name="T0" fmla="*/ 6 w 299"/>
                <a:gd name="T1" fmla="*/ 211 h 309"/>
                <a:gd name="T2" fmla="*/ 15 w 299"/>
                <a:gd name="T3" fmla="*/ 198 h 309"/>
                <a:gd name="T4" fmla="*/ 38 w 299"/>
                <a:gd name="T5" fmla="*/ 200 h 309"/>
                <a:gd name="T6" fmla="*/ 48 w 299"/>
                <a:gd name="T7" fmla="*/ 197 h 309"/>
                <a:gd name="T8" fmla="*/ 125 w 299"/>
                <a:gd name="T9" fmla="*/ 182 h 309"/>
                <a:gd name="T10" fmla="*/ 114 w 299"/>
                <a:gd name="T11" fmla="*/ 90 h 309"/>
                <a:gd name="T12" fmla="*/ 133 w 299"/>
                <a:gd name="T13" fmla="*/ 0 h 309"/>
                <a:gd name="T14" fmla="*/ 254 w 299"/>
                <a:gd name="T15" fmla="*/ 90 h 309"/>
                <a:gd name="T16" fmla="*/ 270 w 299"/>
                <a:gd name="T17" fmla="*/ 106 h 309"/>
                <a:gd name="T18" fmla="*/ 278 w 299"/>
                <a:gd name="T19" fmla="*/ 123 h 309"/>
                <a:gd name="T20" fmla="*/ 299 w 299"/>
                <a:gd name="T21" fmla="*/ 168 h 309"/>
                <a:gd name="T22" fmla="*/ 287 w 299"/>
                <a:gd name="T23" fmla="*/ 195 h 309"/>
                <a:gd name="T24" fmla="*/ 246 w 299"/>
                <a:gd name="T25" fmla="*/ 200 h 309"/>
                <a:gd name="T26" fmla="*/ 228 w 299"/>
                <a:gd name="T27" fmla="*/ 208 h 309"/>
                <a:gd name="T28" fmla="*/ 212 w 299"/>
                <a:gd name="T29" fmla="*/ 204 h 309"/>
                <a:gd name="T30" fmla="*/ 185 w 299"/>
                <a:gd name="T31" fmla="*/ 216 h 309"/>
                <a:gd name="T32" fmla="*/ 167 w 299"/>
                <a:gd name="T33" fmla="*/ 232 h 309"/>
                <a:gd name="T34" fmla="*/ 157 w 299"/>
                <a:gd name="T35" fmla="*/ 241 h 309"/>
                <a:gd name="T36" fmla="*/ 143 w 299"/>
                <a:gd name="T37" fmla="*/ 244 h 309"/>
                <a:gd name="T38" fmla="*/ 126 w 299"/>
                <a:gd name="T39" fmla="*/ 275 h 309"/>
                <a:gd name="T40" fmla="*/ 121 w 299"/>
                <a:gd name="T41" fmla="*/ 291 h 309"/>
                <a:gd name="T42" fmla="*/ 115 w 299"/>
                <a:gd name="T43" fmla="*/ 306 h 309"/>
                <a:gd name="T44" fmla="*/ 108 w 299"/>
                <a:gd name="T45" fmla="*/ 300 h 309"/>
                <a:gd name="T46" fmla="*/ 99 w 299"/>
                <a:gd name="T47" fmla="*/ 302 h 309"/>
                <a:gd name="T48" fmla="*/ 82 w 299"/>
                <a:gd name="T49" fmla="*/ 307 h 309"/>
                <a:gd name="T50" fmla="*/ 75 w 299"/>
                <a:gd name="T51" fmla="*/ 306 h 309"/>
                <a:gd name="T52" fmla="*/ 70 w 299"/>
                <a:gd name="T53" fmla="*/ 294 h 309"/>
                <a:gd name="T54" fmla="*/ 64 w 299"/>
                <a:gd name="T55" fmla="*/ 294 h 309"/>
                <a:gd name="T56" fmla="*/ 68 w 299"/>
                <a:gd name="T57" fmla="*/ 282 h 309"/>
                <a:gd name="T58" fmla="*/ 59 w 299"/>
                <a:gd name="T59" fmla="*/ 267 h 309"/>
                <a:gd name="T60" fmla="*/ 51 w 299"/>
                <a:gd name="T61" fmla="*/ 262 h 309"/>
                <a:gd name="T62" fmla="*/ 41 w 299"/>
                <a:gd name="T63" fmla="*/ 268 h 309"/>
                <a:gd name="T64" fmla="*/ 28 w 299"/>
                <a:gd name="T65" fmla="*/ 271 h 309"/>
                <a:gd name="T66" fmla="*/ 20 w 299"/>
                <a:gd name="T67" fmla="*/ 265 h 309"/>
                <a:gd name="T68" fmla="*/ 12 w 299"/>
                <a:gd name="T69" fmla="*/ 267 h 309"/>
                <a:gd name="T70" fmla="*/ 12 w 299"/>
                <a:gd name="T71" fmla="*/ 253 h 309"/>
                <a:gd name="T72" fmla="*/ 4 w 299"/>
                <a:gd name="T73" fmla="*/ 240 h 309"/>
                <a:gd name="T74" fmla="*/ 0 w 299"/>
                <a:gd name="T75" fmla="*/ 215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99" h="309">
                  <a:moveTo>
                    <a:pt x="0" y="215"/>
                  </a:moveTo>
                  <a:lnTo>
                    <a:pt x="6" y="211"/>
                  </a:lnTo>
                  <a:lnTo>
                    <a:pt x="9" y="199"/>
                  </a:lnTo>
                  <a:lnTo>
                    <a:pt x="15" y="198"/>
                  </a:lnTo>
                  <a:lnTo>
                    <a:pt x="28" y="204"/>
                  </a:lnTo>
                  <a:lnTo>
                    <a:pt x="38" y="200"/>
                  </a:lnTo>
                  <a:lnTo>
                    <a:pt x="45" y="201"/>
                  </a:lnTo>
                  <a:lnTo>
                    <a:pt x="48" y="197"/>
                  </a:lnTo>
                  <a:lnTo>
                    <a:pt x="121" y="196"/>
                  </a:lnTo>
                  <a:lnTo>
                    <a:pt x="125" y="182"/>
                  </a:lnTo>
                  <a:lnTo>
                    <a:pt x="122" y="179"/>
                  </a:lnTo>
                  <a:lnTo>
                    <a:pt x="114" y="90"/>
                  </a:lnTo>
                  <a:lnTo>
                    <a:pt x="106" y="0"/>
                  </a:lnTo>
                  <a:lnTo>
                    <a:pt x="133" y="0"/>
                  </a:lnTo>
                  <a:lnTo>
                    <a:pt x="193" y="45"/>
                  </a:lnTo>
                  <a:lnTo>
                    <a:pt x="254" y="90"/>
                  </a:lnTo>
                  <a:lnTo>
                    <a:pt x="258" y="100"/>
                  </a:lnTo>
                  <a:lnTo>
                    <a:pt x="270" y="106"/>
                  </a:lnTo>
                  <a:lnTo>
                    <a:pt x="278" y="109"/>
                  </a:lnTo>
                  <a:lnTo>
                    <a:pt x="278" y="123"/>
                  </a:lnTo>
                  <a:lnTo>
                    <a:pt x="298" y="120"/>
                  </a:lnTo>
                  <a:lnTo>
                    <a:pt x="299" y="168"/>
                  </a:lnTo>
                  <a:lnTo>
                    <a:pt x="289" y="182"/>
                  </a:lnTo>
                  <a:lnTo>
                    <a:pt x="287" y="195"/>
                  </a:lnTo>
                  <a:lnTo>
                    <a:pt x="271" y="198"/>
                  </a:lnTo>
                  <a:lnTo>
                    <a:pt x="246" y="200"/>
                  </a:lnTo>
                  <a:lnTo>
                    <a:pt x="240" y="207"/>
                  </a:lnTo>
                  <a:lnTo>
                    <a:pt x="228" y="208"/>
                  </a:lnTo>
                  <a:lnTo>
                    <a:pt x="216" y="208"/>
                  </a:lnTo>
                  <a:lnTo>
                    <a:pt x="212" y="204"/>
                  </a:lnTo>
                  <a:lnTo>
                    <a:pt x="202" y="207"/>
                  </a:lnTo>
                  <a:lnTo>
                    <a:pt x="185" y="216"/>
                  </a:lnTo>
                  <a:lnTo>
                    <a:pt x="182" y="222"/>
                  </a:lnTo>
                  <a:lnTo>
                    <a:pt x="167" y="232"/>
                  </a:lnTo>
                  <a:lnTo>
                    <a:pt x="165" y="237"/>
                  </a:lnTo>
                  <a:lnTo>
                    <a:pt x="157" y="241"/>
                  </a:lnTo>
                  <a:lnTo>
                    <a:pt x="148" y="238"/>
                  </a:lnTo>
                  <a:lnTo>
                    <a:pt x="143" y="244"/>
                  </a:lnTo>
                  <a:lnTo>
                    <a:pt x="140" y="258"/>
                  </a:lnTo>
                  <a:lnTo>
                    <a:pt x="126" y="275"/>
                  </a:lnTo>
                  <a:lnTo>
                    <a:pt x="126" y="282"/>
                  </a:lnTo>
                  <a:lnTo>
                    <a:pt x="121" y="291"/>
                  </a:lnTo>
                  <a:lnTo>
                    <a:pt x="122" y="303"/>
                  </a:lnTo>
                  <a:lnTo>
                    <a:pt x="115" y="306"/>
                  </a:lnTo>
                  <a:lnTo>
                    <a:pt x="111" y="309"/>
                  </a:lnTo>
                  <a:lnTo>
                    <a:pt x="108" y="300"/>
                  </a:lnTo>
                  <a:lnTo>
                    <a:pt x="103" y="302"/>
                  </a:lnTo>
                  <a:lnTo>
                    <a:pt x="99" y="302"/>
                  </a:lnTo>
                  <a:lnTo>
                    <a:pt x="96" y="308"/>
                  </a:lnTo>
                  <a:lnTo>
                    <a:pt x="82" y="307"/>
                  </a:lnTo>
                  <a:lnTo>
                    <a:pt x="77" y="305"/>
                  </a:lnTo>
                  <a:lnTo>
                    <a:pt x="75" y="306"/>
                  </a:lnTo>
                  <a:lnTo>
                    <a:pt x="69" y="300"/>
                  </a:lnTo>
                  <a:lnTo>
                    <a:pt x="70" y="294"/>
                  </a:lnTo>
                  <a:lnTo>
                    <a:pt x="68" y="292"/>
                  </a:lnTo>
                  <a:lnTo>
                    <a:pt x="64" y="294"/>
                  </a:lnTo>
                  <a:lnTo>
                    <a:pt x="65" y="287"/>
                  </a:lnTo>
                  <a:lnTo>
                    <a:pt x="68" y="282"/>
                  </a:lnTo>
                  <a:lnTo>
                    <a:pt x="61" y="273"/>
                  </a:lnTo>
                  <a:lnTo>
                    <a:pt x="59" y="267"/>
                  </a:lnTo>
                  <a:lnTo>
                    <a:pt x="55" y="263"/>
                  </a:lnTo>
                  <a:lnTo>
                    <a:pt x="51" y="262"/>
                  </a:lnTo>
                  <a:lnTo>
                    <a:pt x="47" y="265"/>
                  </a:lnTo>
                  <a:lnTo>
                    <a:pt x="41" y="268"/>
                  </a:lnTo>
                  <a:lnTo>
                    <a:pt x="36" y="272"/>
                  </a:lnTo>
                  <a:lnTo>
                    <a:pt x="28" y="271"/>
                  </a:lnTo>
                  <a:lnTo>
                    <a:pt x="23" y="265"/>
                  </a:lnTo>
                  <a:lnTo>
                    <a:pt x="20" y="265"/>
                  </a:lnTo>
                  <a:lnTo>
                    <a:pt x="15" y="267"/>
                  </a:lnTo>
                  <a:lnTo>
                    <a:pt x="12" y="267"/>
                  </a:lnTo>
                  <a:lnTo>
                    <a:pt x="11" y="260"/>
                  </a:lnTo>
                  <a:lnTo>
                    <a:pt x="12" y="253"/>
                  </a:lnTo>
                  <a:lnTo>
                    <a:pt x="11" y="245"/>
                  </a:lnTo>
                  <a:lnTo>
                    <a:pt x="4" y="240"/>
                  </a:lnTo>
                  <a:lnTo>
                    <a:pt x="0" y="228"/>
                  </a:lnTo>
                  <a:lnTo>
                    <a:pt x="0" y="2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2" name="Freeform 341"/>
            <p:cNvSpPr>
              <a:spLocks/>
            </p:cNvSpPr>
            <p:nvPr/>
          </p:nvSpPr>
          <p:spPr bwMode="auto">
            <a:xfrm>
              <a:off x="8473384" y="3377896"/>
              <a:ext cx="309255" cy="738347"/>
            </a:xfrm>
            <a:custGeom>
              <a:avLst/>
              <a:gdLst>
                <a:gd name="T0" fmla="*/ 126 w 160"/>
                <a:gd name="T1" fmla="*/ 178 h 382"/>
                <a:gd name="T2" fmla="*/ 108 w 160"/>
                <a:gd name="T3" fmla="*/ 201 h 382"/>
                <a:gd name="T4" fmla="*/ 112 w 160"/>
                <a:gd name="T5" fmla="*/ 223 h 382"/>
                <a:gd name="T6" fmla="*/ 135 w 160"/>
                <a:gd name="T7" fmla="*/ 252 h 382"/>
                <a:gd name="T8" fmla="*/ 125 w 160"/>
                <a:gd name="T9" fmla="*/ 274 h 382"/>
                <a:gd name="T10" fmla="*/ 144 w 160"/>
                <a:gd name="T11" fmla="*/ 301 h 382"/>
                <a:gd name="T12" fmla="*/ 148 w 160"/>
                <a:gd name="T13" fmla="*/ 322 h 382"/>
                <a:gd name="T14" fmla="*/ 149 w 160"/>
                <a:gd name="T15" fmla="*/ 361 h 382"/>
                <a:gd name="T16" fmla="*/ 139 w 160"/>
                <a:gd name="T17" fmla="*/ 367 h 382"/>
                <a:gd name="T18" fmla="*/ 136 w 160"/>
                <a:gd name="T19" fmla="*/ 338 h 382"/>
                <a:gd name="T20" fmla="*/ 126 w 160"/>
                <a:gd name="T21" fmla="*/ 305 h 382"/>
                <a:gd name="T22" fmla="*/ 112 w 160"/>
                <a:gd name="T23" fmla="*/ 254 h 382"/>
                <a:gd name="T24" fmla="*/ 91 w 160"/>
                <a:gd name="T25" fmla="*/ 247 h 382"/>
                <a:gd name="T26" fmla="*/ 62 w 160"/>
                <a:gd name="T27" fmla="*/ 260 h 382"/>
                <a:gd name="T28" fmla="*/ 53 w 160"/>
                <a:gd name="T29" fmla="*/ 229 h 382"/>
                <a:gd name="T30" fmla="*/ 29 w 160"/>
                <a:gd name="T31" fmla="*/ 186 h 382"/>
                <a:gd name="T32" fmla="*/ 19 w 160"/>
                <a:gd name="T33" fmla="*/ 176 h 382"/>
                <a:gd name="T34" fmla="*/ 0 w 160"/>
                <a:gd name="T35" fmla="*/ 142 h 382"/>
                <a:gd name="T36" fmla="*/ 4 w 160"/>
                <a:gd name="T37" fmla="*/ 131 h 382"/>
                <a:gd name="T38" fmla="*/ 9 w 160"/>
                <a:gd name="T39" fmla="*/ 117 h 382"/>
                <a:gd name="T40" fmla="*/ 9 w 160"/>
                <a:gd name="T41" fmla="*/ 88 h 382"/>
                <a:gd name="T42" fmla="*/ 28 w 160"/>
                <a:gd name="T43" fmla="*/ 76 h 382"/>
                <a:gd name="T44" fmla="*/ 33 w 160"/>
                <a:gd name="T45" fmla="*/ 48 h 382"/>
                <a:gd name="T46" fmla="*/ 50 w 160"/>
                <a:gd name="T47" fmla="*/ 22 h 382"/>
                <a:gd name="T48" fmla="*/ 59 w 160"/>
                <a:gd name="T49" fmla="*/ 13 h 382"/>
                <a:gd name="T50" fmla="*/ 61 w 160"/>
                <a:gd name="T51" fmla="*/ 1 h 382"/>
                <a:gd name="T52" fmla="*/ 80 w 160"/>
                <a:gd name="T53" fmla="*/ 12 h 382"/>
                <a:gd name="T54" fmla="*/ 93 w 160"/>
                <a:gd name="T55" fmla="*/ 33 h 382"/>
                <a:gd name="T56" fmla="*/ 83 w 160"/>
                <a:gd name="T57" fmla="*/ 67 h 382"/>
                <a:gd name="T58" fmla="*/ 104 w 160"/>
                <a:gd name="T59" fmla="*/ 89 h 382"/>
                <a:gd name="T60" fmla="*/ 124 w 160"/>
                <a:gd name="T61" fmla="*/ 112 h 382"/>
                <a:gd name="T62" fmla="*/ 137 w 160"/>
                <a:gd name="T63" fmla="*/ 137 h 382"/>
                <a:gd name="T64" fmla="*/ 158 w 160"/>
                <a:gd name="T65" fmla="*/ 134 h 382"/>
                <a:gd name="T66" fmla="*/ 147 w 160"/>
                <a:gd name="T67" fmla="*/ 156 h 382"/>
                <a:gd name="T68" fmla="*/ 135 w 160"/>
                <a:gd name="T69" fmla="*/ 16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0" h="382">
                  <a:moveTo>
                    <a:pt x="135" y="169"/>
                  </a:moveTo>
                  <a:lnTo>
                    <a:pt x="126" y="178"/>
                  </a:lnTo>
                  <a:lnTo>
                    <a:pt x="113" y="179"/>
                  </a:lnTo>
                  <a:lnTo>
                    <a:pt x="108" y="201"/>
                  </a:lnTo>
                  <a:lnTo>
                    <a:pt x="101" y="205"/>
                  </a:lnTo>
                  <a:lnTo>
                    <a:pt x="112" y="223"/>
                  </a:lnTo>
                  <a:lnTo>
                    <a:pt x="126" y="239"/>
                  </a:lnTo>
                  <a:lnTo>
                    <a:pt x="135" y="252"/>
                  </a:lnTo>
                  <a:lnTo>
                    <a:pt x="131" y="270"/>
                  </a:lnTo>
                  <a:lnTo>
                    <a:pt x="125" y="274"/>
                  </a:lnTo>
                  <a:lnTo>
                    <a:pt x="130" y="285"/>
                  </a:lnTo>
                  <a:lnTo>
                    <a:pt x="144" y="301"/>
                  </a:lnTo>
                  <a:lnTo>
                    <a:pt x="147" y="313"/>
                  </a:lnTo>
                  <a:lnTo>
                    <a:pt x="148" y="322"/>
                  </a:lnTo>
                  <a:lnTo>
                    <a:pt x="157" y="341"/>
                  </a:lnTo>
                  <a:lnTo>
                    <a:pt x="149" y="361"/>
                  </a:lnTo>
                  <a:lnTo>
                    <a:pt x="142" y="382"/>
                  </a:lnTo>
                  <a:lnTo>
                    <a:pt x="139" y="367"/>
                  </a:lnTo>
                  <a:lnTo>
                    <a:pt x="143" y="351"/>
                  </a:lnTo>
                  <a:lnTo>
                    <a:pt x="136" y="338"/>
                  </a:lnTo>
                  <a:lnTo>
                    <a:pt x="135" y="316"/>
                  </a:lnTo>
                  <a:lnTo>
                    <a:pt x="126" y="305"/>
                  </a:lnTo>
                  <a:lnTo>
                    <a:pt x="118" y="280"/>
                  </a:lnTo>
                  <a:lnTo>
                    <a:pt x="112" y="254"/>
                  </a:lnTo>
                  <a:lnTo>
                    <a:pt x="102" y="237"/>
                  </a:lnTo>
                  <a:lnTo>
                    <a:pt x="91" y="247"/>
                  </a:lnTo>
                  <a:lnTo>
                    <a:pt x="72" y="262"/>
                  </a:lnTo>
                  <a:lnTo>
                    <a:pt x="62" y="260"/>
                  </a:lnTo>
                  <a:lnTo>
                    <a:pt x="50" y="255"/>
                  </a:lnTo>
                  <a:lnTo>
                    <a:pt x="53" y="229"/>
                  </a:lnTo>
                  <a:lnTo>
                    <a:pt x="46" y="210"/>
                  </a:lnTo>
                  <a:lnTo>
                    <a:pt x="29" y="186"/>
                  </a:lnTo>
                  <a:lnTo>
                    <a:pt x="30" y="179"/>
                  </a:lnTo>
                  <a:lnTo>
                    <a:pt x="19" y="176"/>
                  </a:lnTo>
                  <a:lnTo>
                    <a:pt x="4" y="159"/>
                  </a:lnTo>
                  <a:lnTo>
                    <a:pt x="0" y="142"/>
                  </a:lnTo>
                  <a:lnTo>
                    <a:pt x="7" y="145"/>
                  </a:lnTo>
                  <a:lnTo>
                    <a:pt x="4" y="131"/>
                  </a:lnTo>
                  <a:lnTo>
                    <a:pt x="12" y="125"/>
                  </a:lnTo>
                  <a:lnTo>
                    <a:pt x="9" y="117"/>
                  </a:lnTo>
                  <a:lnTo>
                    <a:pt x="12" y="110"/>
                  </a:lnTo>
                  <a:lnTo>
                    <a:pt x="9" y="88"/>
                  </a:lnTo>
                  <a:lnTo>
                    <a:pt x="23" y="93"/>
                  </a:lnTo>
                  <a:lnTo>
                    <a:pt x="28" y="76"/>
                  </a:lnTo>
                  <a:lnTo>
                    <a:pt x="27" y="66"/>
                  </a:lnTo>
                  <a:lnTo>
                    <a:pt x="33" y="48"/>
                  </a:lnTo>
                  <a:lnTo>
                    <a:pt x="30" y="36"/>
                  </a:lnTo>
                  <a:lnTo>
                    <a:pt x="50" y="22"/>
                  </a:lnTo>
                  <a:lnTo>
                    <a:pt x="64" y="26"/>
                  </a:lnTo>
                  <a:lnTo>
                    <a:pt x="59" y="13"/>
                  </a:lnTo>
                  <a:lnTo>
                    <a:pt x="64" y="9"/>
                  </a:lnTo>
                  <a:lnTo>
                    <a:pt x="61" y="1"/>
                  </a:lnTo>
                  <a:lnTo>
                    <a:pt x="71" y="0"/>
                  </a:lnTo>
                  <a:lnTo>
                    <a:pt x="80" y="12"/>
                  </a:lnTo>
                  <a:lnTo>
                    <a:pt x="89" y="17"/>
                  </a:lnTo>
                  <a:lnTo>
                    <a:pt x="93" y="33"/>
                  </a:lnTo>
                  <a:lnTo>
                    <a:pt x="96" y="50"/>
                  </a:lnTo>
                  <a:lnTo>
                    <a:pt x="83" y="67"/>
                  </a:lnTo>
                  <a:lnTo>
                    <a:pt x="86" y="92"/>
                  </a:lnTo>
                  <a:lnTo>
                    <a:pt x="104" y="89"/>
                  </a:lnTo>
                  <a:lnTo>
                    <a:pt x="112" y="108"/>
                  </a:lnTo>
                  <a:lnTo>
                    <a:pt x="124" y="112"/>
                  </a:lnTo>
                  <a:lnTo>
                    <a:pt x="122" y="129"/>
                  </a:lnTo>
                  <a:lnTo>
                    <a:pt x="137" y="137"/>
                  </a:lnTo>
                  <a:lnTo>
                    <a:pt x="146" y="141"/>
                  </a:lnTo>
                  <a:lnTo>
                    <a:pt x="158" y="134"/>
                  </a:lnTo>
                  <a:lnTo>
                    <a:pt x="160" y="143"/>
                  </a:lnTo>
                  <a:lnTo>
                    <a:pt x="147" y="156"/>
                  </a:lnTo>
                  <a:lnTo>
                    <a:pt x="144" y="164"/>
                  </a:lnTo>
                  <a:lnTo>
                    <a:pt x="135" y="16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3" name="Freeform 342"/>
            <p:cNvSpPr>
              <a:spLocks/>
            </p:cNvSpPr>
            <p:nvPr/>
          </p:nvSpPr>
          <p:spPr bwMode="auto">
            <a:xfrm>
              <a:off x="5858243" y="2770982"/>
              <a:ext cx="59919" cy="65717"/>
            </a:xfrm>
            <a:custGeom>
              <a:avLst/>
              <a:gdLst>
                <a:gd name="T0" fmla="*/ 22 w 31"/>
                <a:gd name="T1" fmla="*/ 21 h 34"/>
                <a:gd name="T2" fmla="*/ 21 w 31"/>
                <a:gd name="T3" fmla="*/ 17 h 34"/>
                <a:gd name="T4" fmla="*/ 15 w 31"/>
                <a:gd name="T5" fmla="*/ 27 h 34"/>
                <a:gd name="T6" fmla="*/ 16 w 31"/>
                <a:gd name="T7" fmla="*/ 34 h 34"/>
                <a:gd name="T8" fmla="*/ 13 w 31"/>
                <a:gd name="T9" fmla="*/ 32 h 34"/>
                <a:gd name="T10" fmla="*/ 7 w 31"/>
                <a:gd name="T11" fmla="*/ 25 h 34"/>
                <a:gd name="T12" fmla="*/ 0 w 31"/>
                <a:gd name="T13" fmla="*/ 21 h 34"/>
                <a:gd name="T14" fmla="*/ 1 w 31"/>
                <a:gd name="T15" fmla="*/ 18 h 34"/>
                <a:gd name="T16" fmla="*/ 3 w 31"/>
                <a:gd name="T17" fmla="*/ 7 h 34"/>
                <a:gd name="T18" fmla="*/ 8 w 31"/>
                <a:gd name="T19" fmla="*/ 2 h 34"/>
                <a:gd name="T20" fmla="*/ 11 w 31"/>
                <a:gd name="T21" fmla="*/ 0 h 34"/>
                <a:gd name="T22" fmla="*/ 16 w 31"/>
                <a:gd name="T23" fmla="*/ 3 h 34"/>
                <a:gd name="T24" fmla="*/ 18 w 31"/>
                <a:gd name="T25" fmla="*/ 6 h 34"/>
                <a:gd name="T26" fmla="*/ 24 w 31"/>
                <a:gd name="T27" fmla="*/ 9 h 34"/>
                <a:gd name="T28" fmla="*/ 31 w 31"/>
                <a:gd name="T29" fmla="*/ 13 h 34"/>
                <a:gd name="T30" fmla="*/ 29 w 31"/>
                <a:gd name="T31" fmla="*/ 14 h 34"/>
                <a:gd name="T32" fmla="*/ 27 w 31"/>
                <a:gd name="T33" fmla="*/ 19 h 34"/>
                <a:gd name="T34" fmla="*/ 22 w 31"/>
                <a:gd name="T35" fmla="*/ 2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34">
                  <a:moveTo>
                    <a:pt x="22" y="21"/>
                  </a:moveTo>
                  <a:lnTo>
                    <a:pt x="21" y="17"/>
                  </a:lnTo>
                  <a:lnTo>
                    <a:pt x="15" y="27"/>
                  </a:lnTo>
                  <a:lnTo>
                    <a:pt x="16" y="34"/>
                  </a:lnTo>
                  <a:lnTo>
                    <a:pt x="13" y="32"/>
                  </a:lnTo>
                  <a:lnTo>
                    <a:pt x="7" y="25"/>
                  </a:lnTo>
                  <a:lnTo>
                    <a:pt x="0" y="21"/>
                  </a:lnTo>
                  <a:lnTo>
                    <a:pt x="1" y="18"/>
                  </a:lnTo>
                  <a:lnTo>
                    <a:pt x="3" y="7"/>
                  </a:lnTo>
                  <a:lnTo>
                    <a:pt x="8" y="2"/>
                  </a:lnTo>
                  <a:lnTo>
                    <a:pt x="11" y="0"/>
                  </a:lnTo>
                  <a:lnTo>
                    <a:pt x="16" y="3"/>
                  </a:lnTo>
                  <a:lnTo>
                    <a:pt x="18" y="6"/>
                  </a:lnTo>
                  <a:lnTo>
                    <a:pt x="24" y="9"/>
                  </a:lnTo>
                  <a:lnTo>
                    <a:pt x="31" y="13"/>
                  </a:lnTo>
                  <a:lnTo>
                    <a:pt x="29" y="14"/>
                  </a:lnTo>
                  <a:lnTo>
                    <a:pt x="27" y="19"/>
                  </a:lnTo>
                  <a:lnTo>
                    <a:pt x="22" y="2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4" name="Freeform 343"/>
            <p:cNvSpPr>
              <a:spLocks/>
            </p:cNvSpPr>
            <p:nvPr/>
          </p:nvSpPr>
          <p:spPr bwMode="auto">
            <a:xfrm>
              <a:off x="7982441" y="2436599"/>
              <a:ext cx="1053402" cy="411697"/>
            </a:xfrm>
            <a:custGeom>
              <a:avLst/>
              <a:gdLst>
                <a:gd name="T0" fmla="*/ 15 w 545"/>
                <a:gd name="T1" fmla="*/ 52 h 213"/>
                <a:gd name="T2" fmla="*/ 57 w 545"/>
                <a:gd name="T3" fmla="*/ 25 h 213"/>
                <a:gd name="T4" fmla="*/ 90 w 545"/>
                <a:gd name="T5" fmla="*/ 31 h 213"/>
                <a:gd name="T6" fmla="*/ 122 w 545"/>
                <a:gd name="T7" fmla="*/ 42 h 213"/>
                <a:gd name="T8" fmla="*/ 156 w 545"/>
                <a:gd name="T9" fmla="*/ 33 h 213"/>
                <a:gd name="T10" fmla="*/ 148 w 545"/>
                <a:gd name="T11" fmla="*/ 0 h 213"/>
                <a:gd name="T12" fmla="*/ 186 w 545"/>
                <a:gd name="T13" fmla="*/ 10 h 213"/>
                <a:gd name="T14" fmla="*/ 219 w 545"/>
                <a:gd name="T15" fmla="*/ 31 h 213"/>
                <a:gd name="T16" fmla="*/ 259 w 545"/>
                <a:gd name="T17" fmla="*/ 35 h 213"/>
                <a:gd name="T18" fmla="*/ 296 w 545"/>
                <a:gd name="T19" fmla="*/ 35 h 213"/>
                <a:gd name="T20" fmla="*/ 333 w 545"/>
                <a:gd name="T21" fmla="*/ 55 h 213"/>
                <a:gd name="T22" fmla="*/ 370 w 545"/>
                <a:gd name="T23" fmla="*/ 59 h 213"/>
                <a:gd name="T24" fmla="*/ 400 w 545"/>
                <a:gd name="T25" fmla="*/ 50 h 213"/>
                <a:gd name="T26" fmla="*/ 426 w 545"/>
                <a:gd name="T27" fmla="*/ 38 h 213"/>
                <a:gd name="T28" fmla="*/ 456 w 545"/>
                <a:gd name="T29" fmla="*/ 43 h 213"/>
                <a:gd name="T30" fmla="*/ 459 w 545"/>
                <a:gd name="T31" fmla="*/ 79 h 213"/>
                <a:gd name="T32" fmla="*/ 476 w 545"/>
                <a:gd name="T33" fmla="*/ 84 h 213"/>
                <a:gd name="T34" fmla="*/ 502 w 545"/>
                <a:gd name="T35" fmla="*/ 80 h 213"/>
                <a:gd name="T36" fmla="*/ 542 w 545"/>
                <a:gd name="T37" fmla="*/ 101 h 213"/>
                <a:gd name="T38" fmla="*/ 530 w 545"/>
                <a:gd name="T39" fmla="*/ 106 h 213"/>
                <a:gd name="T40" fmla="*/ 500 w 545"/>
                <a:gd name="T41" fmla="*/ 114 h 213"/>
                <a:gd name="T42" fmla="*/ 475 w 545"/>
                <a:gd name="T43" fmla="*/ 136 h 213"/>
                <a:gd name="T44" fmla="*/ 445 w 545"/>
                <a:gd name="T45" fmla="*/ 143 h 213"/>
                <a:gd name="T46" fmla="*/ 433 w 545"/>
                <a:gd name="T47" fmla="*/ 154 h 213"/>
                <a:gd name="T48" fmla="*/ 449 w 545"/>
                <a:gd name="T49" fmla="*/ 168 h 213"/>
                <a:gd name="T50" fmla="*/ 434 w 545"/>
                <a:gd name="T51" fmla="*/ 186 h 213"/>
                <a:gd name="T52" fmla="*/ 393 w 545"/>
                <a:gd name="T53" fmla="*/ 194 h 213"/>
                <a:gd name="T54" fmla="*/ 355 w 545"/>
                <a:gd name="T55" fmla="*/ 213 h 213"/>
                <a:gd name="T56" fmla="*/ 324 w 545"/>
                <a:gd name="T57" fmla="*/ 206 h 213"/>
                <a:gd name="T58" fmla="*/ 276 w 545"/>
                <a:gd name="T59" fmla="*/ 191 h 213"/>
                <a:gd name="T60" fmla="*/ 219 w 545"/>
                <a:gd name="T61" fmla="*/ 189 h 213"/>
                <a:gd name="T62" fmla="*/ 186 w 545"/>
                <a:gd name="T63" fmla="*/ 177 h 213"/>
                <a:gd name="T64" fmla="*/ 159 w 545"/>
                <a:gd name="T65" fmla="*/ 156 h 213"/>
                <a:gd name="T66" fmla="*/ 110 w 545"/>
                <a:gd name="T67" fmla="*/ 140 h 213"/>
                <a:gd name="T68" fmla="*/ 79 w 545"/>
                <a:gd name="T69" fmla="*/ 128 h 213"/>
                <a:gd name="T70" fmla="*/ 56 w 545"/>
                <a:gd name="T71" fmla="*/ 88 h 213"/>
                <a:gd name="T72" fmla="*/ 11 w 545"/>
                <a:gd name="T73" fmla="*/ 6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5" h="213">
                  <a:moveTo>
                    <a:pt x="0" y="55"/>
                  </a:moveTo>
                  <a:lnTo>
                    <a:pt x="15" y="52"/>
                  </a:lnTo>
                  <a:lnTo>
                    <a:pt x="37" y="34"/>
                  </a:lnTo>
                  <a:lnTo>
                    <a:pt x="57" y="25"/>
                  </a:lnTo>
                  <a:lnTo>
                    <a:pt x="74" y="31"/>
                  </a:lnTo>
                  <a:lnTo>
                    <a:pt x="90" y="31"/>
                  </a:lnTo>
                  <a:lnTo>
                    <a:pt x="106" y="41"/>
                  </a:lnTo>
                  <a:lnTo>
                    <a:pt x="122" y="42"/>
                  </a:lnTo>
                  <a:lnTo>
                    <a:pt x="148" y="46"/>
                  </a:lnTo>
                  <a:lnTo>
                    <a:pt x="156" y="33"/>
                  </a:lnTo>
                  <a:lnTo>
                    <a:pt x="143" y="21"/>
                  </a:lnTo>
                  <a:lnTo>
                    <a:pt x="148" y="0"/>
                  </a:lnTo>
                  <a:lnTo>
                    <a:pt x="170" y="8"/>
                  </a:lnTo>
                  <a:lnTo>
                    <a:pt x="186" y="10"/>
                  </a:lnTo>
                  <a:lnTo>
                    <a:pt x="207" y="16"/>
                  </a:lnTo>
                  <a:lnTo>
                    <a:pt x="219" y="31"/>
                  </a:lnTo>
                  <a:lnTo>
                    <a:pt x="246" y="39"/>
                  </a:lnTo>
                  <a:lnTo>
                    <a:pt x="259" y="35"/>
                  </a:lnTo>
                  <a:lnTo>
                    <a:pt x="278" y="33"/>
                  </a:lnTo>
                  <a:lnTo>
                    <a:pt x="296" y="35"/>
                  </a:lnTo>
                  <a:lnTo>
                    <a:pt x="317" y="45"/>
                  </a:lnTo>
                  <a:lnTo>
                    <a:pt x="333" y="55"/>
                  </a:lnTo>
                  <a:lnTo>
                    <a:pt x="348" y="55"/>
                  </a:lnTo>
                  <a:lnTo>
                    <a:pt x="370" y="59"/>
                  </a:lnTo>
                  <a:lnTo>
                    <a:pt x="381" y="53"/>
                  </a:lnTo>
                  <a:lnTo>
                    <a:pt x="400" y="50"/>
                  </a:lnTo>
                  <a:lnTo>
                    <a:pt x="415" y="36"/>
                  </a:lnTo>
                  <a:lnTo>
                    <a:pt x="426" y="38"/>
                  </a:lnTo>
                  <a:lnTo>
                    <a:pt x="439" y="45"/>
                  </a:lnTo>
                  <a:lnTo>
                    <a:pt x="456" y="43"/>
                  </a:lnTo>
                  <a:lnTo>
                    <a:pt x="458" y="59"/>
                  </a:lnTo>
                  <a:lnTo>
                    <a:pt x="459" y="79"/>
                  </a:lnTo>
                  <a:lnTo>
                    <a:pt x="468" y="87"/>
                  </a:lnTo>
                  <a:lnTo>
                    <a:pt x="476" y="84"/>
                  </a:lnTo>
                  <a:lnTo>
                    <a:pt x="494" y="88"/>
                  </a:lnTo>
                  <a:lnTo>
                    <a:pt x="502" y="80"/>
                  </a:lnTo>
                  <a:lnTo>
                    <a:pt x="519" y="87"/>
                  </a:lnTo>
                  <a:lnTo>
                    <a:pt x="542" y="101"/>
                  </a:lnTo>
                  <a:lnTo>
                    <a:pt x="545" y="108"/>
                  </a:lnTo>
                  <a:lnTo>
                    <a:pt x="530" y="106"/>
                  </a:lnTo>
                  <a:lnTo>
                    <a:pt x="508" y="109"/>
                  </a:lnTo>
                  <a:lnTo>
                    <a:pt x="500" y="114"/>
                  </a:lnTo>
                  <a:lnTo>
                    <a:pt x="496" y="128"/>
                  </a:lnTo>
                  <a:lnTo>
                    <a:pt x="475" y="136"/>
                  </a:lnTo>
                  <a:lnTo>
                    <a:pt x="464" y="147"/>
                  </a:lnTo>
                  <a:lnTo>
                    <a:pt x="445" y="143"/>
                  </a:lnTo>
                  <a:lnTo>
                    <a:pt x="435" y="141"/>
                  </a:lnTo>
                  <a:lnTo>
                    <a:pt x="433" y="154"/>
                  </a:lnTo>
                  <a:lnTo>
                    <a:pt x="443" y="162"/>
                  </a:lnTo>
                  <a:lnTo>
                    <a:pt x="449" y="168"/>
                  </a:lnTo>
                  <a:lnTo>
                    <a:pt x="441" y="175"/>
                  </a:lnTo>
                  <a:lnTo>
                    <a:pt x="434" y="186"/>
                  </a:lnTo>
                  <a:lnTo>
                    <a:pt x="418" y="194"/>
                  </a:lnTo>
                  <a:lnTo>
                    <a:pt x="393" y="194"/>
                  </a:lnTo>
                  <a:lnTo>
                    <a:pt x="370" y="202"/>
                  </a:lnTo>
                  <a:lnTo>
                    <a:pt x="355" y="213"/>
                  </a:lnTo>
                  <a:lnTo>
                    <a:pt x="345" y="206"/>
                  </a:lnTo>
                  <a:lnTo>
                    <a:pt x="324" y="206"/>
                  </a:lnTo>
                  <a:lnTo>
                    <a:pt x="294" y="194"/>
                  </a:lnTo>
                  <a:lnTo>
                    <a:pt x="276" y="191"/>
                  </a:lnTo>
                  <a:lnTo>
                    <a:pt x="255" y="194"/>
                  </a:lnTo>
                  <a:lnTo>
                    <a:pt x="219" y="189"/>
                  </a:lnTo>
                  <a:lnTo>
                    <a:pt x="201" y="189"/>
                  </a:lnTo>
                  <a:lnTo>
                    <a:pt x="186" y="177"/>
                  </a:lnTo>
                  <a:lnTo>
                    <a:pt x="170" y="158"/>
                  </a:lnTo>
                  <a:lnTo>
                    <a:pt x="159" y="156"/>
                  </a:lnTo>
                  <a:lnTo>
                    <a:pt x="133" y="143"/>
                  </a:lnTo>
                  <a:lnTo>
                    <a:pt x="110" y="140"/>
                  </a:lnTo>
                  <a:lnTo>
                    <a:pt x="89" y="137"/>
                  </a:lnTo>
                  <a:lnTo>
                    <a:pt x="79" y="128"/>
                  </a:lnTo>
                  <a:lnTo>
                    <a:pt x="75" y="104"/>
                  </a:lnTo>
                  <a:lnTo>
                    <a:pt x="56" y="88"/>
                  </a:lnTo>
                  <a:lnTo>
                    <a:pt x="29" y="80"/>
                  </a:lnTo>
                  <a:lnTo>
                    <a:pt x="11" y="69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5" name="Freeform 344"/>
            <p:cNvSpPr>
              <a:spLocks/>
            </p:cNvSpPr>
            <p:nvPr/>
          </p:nvSpPr>
          <p:spPr bwMode="auto">
            <a:xfrm>
              <a:off x="6324059" y="4929971"/>
              <a:ext cx="373040" cy="659101"/>
            </a:xfrm>
            <a:custGeom>
              <a:avLst/>
              <a:gdLst>
                <a:gd name="T0" fmla="*/ 96 w 193"/>
                <a:gd name="T1" fmla="*/ 23 h 341"/>
                <a:gd name="T2" fmla="*/ 122 w 193"/>
                <a:gd name="T3" fmla="*/ 26 h 341"/>
                <a:gd name="T4" fmla="*/ 142 w 193"/>
                <a:gd name="T5" fmla="*/ 20 h 341"/>
                <a:gd name="T6" fmla="*/ 173 w 193"/>
                <a:gd name="T7" fmla="*/ 12 h 341"/>
                <a:gd name="T8" fmla="*/ 190 w 193"/>
                <a:gd name="T9" fmla="*/ 9 h 341"/>
                <a:gd name="T10" fmla="*/ 191 w 193"/>
                <a:gd name="T11" fmla="*/ 48 h 341"/>
                <a:gd name="T12" fmla="*/ 193 w 193"/>
                <a:gd name="T13" fmla="*/ 91 h 341"/>
                <a:gd name="T14" fmla="*/ 179 w 193"/>
                <a:gd name="T15" fmla="*/ 120 h 341"/>
                <a:gd name="T16" fmla="*/ 150 w 193"/>
                <a:gd name="T17" fmla="*/ 141 h 341"/>
                <a:gd name="T18" fmla="*/ 107 w 193"/>
                <a:gd name="T19" fmla="*/ 173 h 341"/>
                <a:gd name="T20" fmla="*/ 86 w 193"/>
                <a:gd name="T21" fmla="*/ 192 h 341"/>
                <a:gd name="T22" fmla="*/ 76 w 193"/>
                <a:gd name="T23" fmla="*/ 211 h 341"/>
                <a:gd name="T24" fmla="*/ 87 w 193"/>
                <a:gd name="T25" fmla="*/ 239 h 341"/>
                <a:gd name="T26" fmla="*/ 90 w 193"/>
                <a:gd name="T27" fmla="*/ 244 h 341"/>
                <a:gd name="T28" fmla="*/ 84 w 193"/>
                <a:gd name="T29" fmla="*/ 274 h 341"/>
                <a:gd name="T30" fmla="*/ 85 w 193"/>
                <a:gd name="T31" fmla="*/ 287 h 341"/>
                <a:gd name="T32" fmla="*/ 62 w 193"/>
                <a:gd name="T33" fmla="*/ 301 h 341"/>
                <a:gd name="T34" fmla="*/ 31 w 193"/>
                <a:gd name="T35" fmla="*/ 320 h 341"/>
                <a:gd name="T36" fmla="*/ 36 w 193"/>
                <a:gd name="T37" fmla="*/ 330 h 341"/>
                <a:gd name="T38" fmla="*/ 20 w 193"/>
                <a:gd name="T39" fmla="*/ 341 h 341"/>
                <a:gd name="T40" fmla="*/ 18 w 193"/>
                <a:gd name="T41" fmla="*/ 322 h 341"/>
                <a:gd name="T42" fmla="*/ 21 w 193"/>
                <a:gd name="T43" fmla="*/ 292 h 341"/>
                <a:gd name="T44" fmla="*/ 11 w 193"/>
                <a:gd name="T45" fmla="*/ 248 h 341"/>
                <a:gd name="T46" fmla="*/ 37 w 193"/>
                <a:gd name="T47" fmla="*/ 209 h 341"/>
                <a:gd name="T48" fmla="*/ 42 w 193"/>
                <a:gd name="T49" fmla="*/ 195 h 341"/>
                <a:gd name="T50" fmla="*/ 41 w 193"/>
                <a:gd name="T51" fmla="*/ 173 h 341"/>
                <a:gd name="T52" fmla="*/ 47 w 193"/>
                <a:gd name="T53" fmla="*/ 133 h 341"/>
                <a:gd name="T54" fmla="*/ 29 w 193"/>
                <a:gd name="T55" fmla="*/ 124 h 341"/>
                <a:gd name="T56" fmla="*/ 17 w 193"/>
                <a:gd name="T57" fmla="*/ 115 h 341"/>
                <a:gd name="T58" fmla="*/ 1 w 193"/>
                <a:gd name="T59" fmla="*/ 108 h 341"/>
                <a:gd name="T60" fmla="*/ 56 w 193"/>
                <a:gd name="T61" fmla="*/ 76 h 341"/>
                <a:gd name="T62" fmla="*/ 71 w 193"/>
                <a:gd name="T63" fmla="*/ 84 h 341"/>
                <a:gd name="T64" fmla="*/ 79 w 193"/>
                <a:gd name="T65" fmla="*/ 97 h 341"/>
                <a:gd name="T66" fmla="*/ 75 w 193"/>
                <a:gd name="T67" fmla="*/ 122 h 341"/>
                <a:gd name="T68" fmla="*/ 92 w 193"/>
                <a:gd name="T69" fmla="*/ 120 h 341"/>
                <a:gd name="T70" fmla="*/ 100 w 193"/>
                <a:gd name="T71" fmla="*/ 89 h 341"/>
                <a:gd name="T72" fmla="*/ 87 w 193"/>
                <a:gd name="T73" fmla="*/ 67 h 341"/>
                <a:gd name="T74" fmla="*/ 76 w 193"/>
                <a:gd name="T75" fmla="*/ 4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3" h="341">
                  <a:moveTo>
                    <a:pt x="82" y="25"/>
                  </a:moveTo>
                  <a:lnTo>
                    <a:pt x="96" y="23"/>
                  </a:lnTo>
                  <a:lnTo>
                    <a:pt x="117" y="29"/>
                  </a:lnTo>
                  <a:lnTo>
                    <a:pt x="122" y="26"/>
                  </a:lnTo>
                  <a:lnTo>
                    <a:pt x="135" y="26"/>
                  </a:lnTo>
                  <a:lnTo>
                    <a:pt x="142" y="20"/>
                  </a:lnTo>
                  <a:lnTo>
                    <a:pt x="153" y="20"/>
                  </a:lnTo>
                  <a:lnTo>
                    <a:pt x="173" y="12"/>
                  </a:lnTo>
                  <a:lnTo>
                    <a:pt x="188" y="0"/>
                  </a:lnTo>
                  <a:lnTo>
                    <a:pt x="190" y="9"/>
                  </a:lnTo>
                  <a:lnTo>
                    <a:pt x="189" y="30"/>
                  </a:lnTo>
                  <a:lnTo>
                    <a:pt x="191" y="48"/>
                  </a:lnTo>
                  <a:lnTo>
                    <a:pt x="190" y="81"/>
                  </a:lnTo>
                  <a:lnTo>
                    <a:pt x="193" y="91"/>
                  </a:lnTo>
                  <a:lnTo>
                    <a:pt x="186" y="105"/>
                  </a:lnTo>
                  <a:lnTo>
                    <a:pt x="179" y="120"/>
                  </a:lnTo>
                  <a:lnTo>
                    <a:pt x="166" y="133"/>
                  </a:lnTo>
                  <a:lnTo>
                    <a:pt x="150" y="141"/>
                  </a:lnTo>
                  <a:lnTo>
                    <a:pt x="129" y="151"/>
                  </a:lnTo>
                  <a:lnTo>
                    <a:pt x="107" y="173"/>
                  </a:lnTo>
                  <a:lnTo>
                    <a:pt x="100" y="177"/>
                  </a:lnTo>
                  <a:lnTo>
                    <a:pt x="86" y="192"/>
                  </a:lnTo>
                  <a:lnTo>
                    <a:pt x="79" y="196"/>
                  </a:lnTo>
                  <a:lnTo>
                    <a:pt x="76" y="211"/>
                  </a:lnTo>
                  <a:lnTo>
                    <a:pt x="84" y="227"/>
                  </a:lnTo>
                  <a:lnTo>
                    <a:pt x="87" y="239"/>
                  </a:lnTo>
                  <a:lnTo>
                    <a:pt x="86" y="245"/>
                  </a:lnTo>
                  <a:lnTo>
                    <a:pt x="90" y="244"/>
                  </a:lnTo>
                  <a:lnTo>
                    <a:pt x="88" y="265"/>
                  </a:lnTo>
                  <a:lnTo>
                    <a:pt x="84" y="274"/>
                  </a:lnTo>
                  <a:lnTo>
                    <a:pt x="88" y="278"/>
                  </a:lnTo>
                  <a:lnTo>
                    <a:pt x="85" y="287"/>
                  </a:lnTo>
                  <a:lnTo>
                    <a:pt x="77" y="294"/>
                  </a:lnTo>
                  <a:lnTo>
                    <a:pt x="62" y="301"/>
                  </a:lnTo>
                  <a:lnTo>
                    <a:pt x="39" y="312"/>
                  </a:lnTo>
                  <a:lnTo>
                    <a:pt x="31" y="320"/>
                  </a:lnTo>
                  <a:lnTo>
                    <a:pt x="32" y="329"/>
                  </a:lnTo>
                  <a:lnTo>
                    <a:pt x="36" y="330"/>
                  </a:lnTo>
                  <a:lnTo>
                    <a:pt x="34" y="341"/>
                  </a:lnTo>
                  <a:lnTo>
                    <a:pt x="20" y="341"/>
                  </a:lnTo>
                  <a:lnTo>
                    <a:pt x="20" y="332"/>
                  </a:lnTo>
                  <a:lnTo>
                    <a:pt x="18" y="322"/>
                  </a:lnTo>
                  <a:lnTo>
                    <a:pt x="17" y="315"/>
                  </a:lnTo>
                  <a:lnTo>
                    <a:pt x="21" y="292"/>
                  </a:lnTo>
                  <a:lnTo>
                    <a:pt x="18" y="277"/>
                  </a:lnTo>
                  <a:lnTo>
                    <a:pt x="11" y="248"/>
                  </a:lnTo>
                  <a:lnTo>
                    <a:pt x="31" y="224"/>
                  </a:lnTo>
                  <a:lnTo>
                    <a:pt x="37" y="209"/>
                  </a:lnTo>
                  <a:lnTo>
                    <a:pt x="39" y="207"/>
                  </a:lnTo>
                  <a:lnTo>
                    <a:pt x="42" y="195"/>
                  </a:lnTo>
                  <a:lnTo>
                    <a:pt x="40" y="189"/>
                  </a:lnTo>
                  <a:lnTo>
                    <a:pt x="41" y="173"/>
                  </a:lnTo>
                  <a:lnTo>
                    <a:pt x="46" y="159"/>
                  </a:lnTo>
                  <a:lnTo>
                    <a:pt x="47" y="133"/>
                  </a:lnTo>
                  <a:lnTo>
                    <a:pt x="38" y="126"/>
                  </a:lnTo>
                  <a:lnTo>
                    <a:pt x="29" y="124"/>
                  </a:lnTo>
                  <a:lnTo>
                    <a:pt x="25" y="119"/>
                  </a:lnTo>
                  <a:lnTo>
                    <a:pt x="17" y="115"/>
                  </a:lnTo>
                  <a:lnTo>
                    <a:pt x="2" y="115"/>
                  </a:lnTo>
                  <a:lnTo>
                    <a:pt x="1" y="108"/>
                  </a:lnTo>
                  <a:lnTo>
                    <a:pt x="0" y="93"/>
                  </a:lnTo>
                  <a:lnTo>
                    <a:pt x="56" y="76"/>
                  </a:lnTo>
                  <a:lnTo>
                    <a:pt x="66" y="86"/>
                  </a:lnTo>
                  <a:lnTo>
                    <a:pt x="71" y="84"/>
                  </a:lnTo>
                  <a:lnTo>
                    <a:pt x="78" y="89"/>
                  </a:lnTo>
                  <a:lnTo>
                    <a:pt x="79" y="97"/>
                  </a:lnTo>
                  <a:lnTo>
                    <a:pt x="74" y="107"/>
                  </a:lnTo>
                  <a:lnTo>
                    <a:pt x="75" y="122"/>
                  </a:lnTo>
                  <a:lnTo>
                    <a:pt x="86" y="134"/>
                  </a:lnTo>
                  <a:lnTo>
                    <a:pt x="92" y="120"/>
                  </a:lnTo>
                  <a:lnTo>
                    <a:pt x="100" y="116"/>
                  </a:lnTo>
                  <a:lnTo>
                    <a:pt x="100" y="89"/>
                  </a:lnTo>
                  <a:lnTo>
                    <a:pt x="93" y="74"/>
                  </a:lnTo>
                  <a:lnTo>
                    <a:pt x="87" y="67"/>
                  </a:lnTo>
                  <a:lnTo>
                    <a:pt x="80" y="68"/>
                  </a:lnTo>
                  <a:lnTo>
                    <a:pt x="76" y="40"/>
                  </a:lnTo>
                  <a:lnTo>
                    <a:pt x="82" y="2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6" name="Freeform 345"/>
            <p:cNvSpPr>
              <a:spLocks/>
            </p:cNvSpPr>
            <p:nvPr/>
          </p:nvSpPr>
          <p:spPr bwMode="auto">
            <a:xfrm>
              <a:off x="4667610" y="3414619"/>
              <a:ext cx="423294" cy="514137"/>
            </a:xfrm>
            <a:custGeom>
              <a:avLst/>
              <a:gdLst>
                <a:gd name="T0" fmla="*/ 86 w 219"/>
                <a:gd name="T1" fmla="*/ 266 h 266"/>
                <a:gd name="T2" fmla="*/ 74 w 219"/>
                <a:gd name="T3" fmla="*/ 251 h 266"/>
                <a:gd name="T4" fmla="*/ 63 w 219"/>
                <a:gd name="T5" fmla="*/ 236 h 266"/>
                <a:gd name="T6" fmla="*/ 51 w 219"/>
                <a:gd name="T7" fmla="*/ 231 h 266"/>
                <a:gd name="T8" fmla="*/ 43 w 219"/>
                <a:gd name="T9" fmla="*/ 225 h 266"/>
                <a:gd name="T10" fmla="*/ 33 w 219"/>
                <a:gd name="T11" fmla="*/ 225 h 266"/>
                <a:gd name="T12" fmla="*/ 24 w 219"/>
                <a:gd name="T13" fmla="*/ 229 h 266"/>
                <a:gd name="T14" fmla="*/ 15 w 219"/>
                <a:gd name="T15" fmla="*/ 227 h 266"/>
                <a:gd name="T16" fmla="*/ 8 w 219"/>
                <a:gd name="T17" fmla="*/ 234 h 266"/>
                <a:gd name="T18" fmla="*/ 7 w 219"/>
                <a:gd name="T19" fmla="*/ 223 h 266"/>
                <a:gd name="T20" fmla="*/ 12 w 219"/>
                <a:gd name="T21" fmla="*/ 213 h 266"/>
                <a:gd name="T22" fmla="*/ 15 w 219"/>
                <a:gd name="T23" fmla="*/ 193 h 266"/>
                <a:gd name="T24" fmla="*/ 13 w 219"/>
                <a:gd name="T25" fmla="*/ 173 h 266"/>
                <a:gd name="T26" fmla="*/ 11 w 219"/>
                <a:gd name="T27" fmla="*/ 162 h 266"/>
                <a:gd name="T28" fmla="*/ 14 w 219"/>
                <a:gd name="T29" fmla="*/ 152 h 266"/>
                <a:gd name="T30" fmla="*/ 9 w 219"/>
                <a:gd name="T31" fmla="*/ 142 h 266"/>
                <a:gd name="T32" fmla="*/ 0 w 219"/>
                <a:gd name="T33" fmla="*/ 133 h 266"/>
                <a:gd name="T34" fmla="*/ 4 w 219"/>
                <a:gd name="T35" fmla="*/ 126 h 266"/>
                <a:gd name="T36" fmla="*/ 75 w 219"/>
                <a:gd name="T37" fmla="*/ 126 h 266"/>
                <a:gd name="T38" fmla="*/ 72 w 219"/>
                <a:gd name="T39" fmla="*/ 96 h 266"/>
                <a:gd name="T40" fmla="*/ 77 w 219"/>
                <a:gd name="T41" fmla="*/ 86 h 266"/>
                <a:gd name="T42" fmla="*/ 93 w 219"/>
                <a:gd name="T43" fmla="*/ 84 h 266"/>
                <a:gd name="T44" fmla="*/ 94 w 219"/>
                <a:gd name="T45" fmla="*/ 31 h 266"/>
                <a:gd name="T46" fmla="*/ 153 w 219"/>
                <a:gd name="T47" fmla="*/ 32 h 266"/>
                <a:gd name="T48" fmla="*/ 153 w 219"/>
                <a:gd name="T49" fmla="*/ 0 h 266"/>
                <a:gd name="T50" fmla="*/ 219 w 219"/>
                <a:gd name="T51" fmla="*/ 51 h 266"/>
                <a:gd name="T52" fmla="*/ 192 w 219"/>
                <a:gd name="T53" fmla="*/ 51 h 266"/>
                <a:gd name="T54" fmla="*/ 200 w 219"/>
                <a:gd name="T55" fmla="*/ 141 h 266"/>
                <a:gd name="T56" fmla="*/ 208 w 219"/>
                <a:gd name="T57" fmla="*/ 230 h 266"/>
                <a:gd name="T58" fmla="*/ 211 w 219"/>
                <a:gd name="T59" fmla="*/ 233 h 266"/>
                <a:gd name="T60" fmla="*/ 207 w 219"/>
                <a:gd name="T61" fmla="*/ 247 h 266"/>
                <a:gd name="T62" fmla="*/ 134 w 219"/>
                <a:gd name="T63" fmla="*/ 248 h 266"/>
                <a:gd name="T64" fmla="*/ 131 w 219"/>
                <a:gd name="T65" fmla="*/ 252 h 266"/>
                <a:gd name="T66" fmla="*/ 124 w 219"/>
                <a:gd name="T67" fmla="*/ 251 h 266"/>
                <a:gd name="T68" fmla="*/ 114 w 219"/>
                <a:gd name="T69" fmla="*/ 255 h 266"/>
                <a:gd name="T70" fmla="*/ 101 w 219"/>
                <a:gd name="T71" fmla="*/ 249 h 266"/>
                <a:gd name="T72" fmla="*/ 95 w 219"/>
                <a:gd name="T73" fmla="*/ 250 h 266"/>
                <a:gd name="T74" fmla="*/ 92 w 219"/>
                <a:gd name="T75" fmla="*/ 262 h 266"/>
                <a:gd name="T76" fmla="*/ 86 w 219"/>
                <a:gd name="T77" fmla="*/ 26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19" h="266">
                  <a:moveTo>
                    <a:pt x="86" y="266"/>
                  </a:moveTo>
                  <a:lnTo>
                    <a:pt x="74" y="251"/>
                  </a:lnTo>
                  <a:lnTo>
                    <a:pt x="63" y="236"/>
                  </a:lnTo>
                  <a:lnTo>
                    <a:pt x="51" y="231"/>
                  </a:lnTo>
                  <a:lnTo>
                    <a:pt x="43" y="225"/>
                  </a:lnTo>
                  <a:lnTo>
                    <a:pt x="33" y="225"/>
                  </a:lnTo>
                  <a:lnTo>
                    <a:pt x="24" y="229"/>
                  </a:lnTo>
                  <a:lnTo>
                    <a:pt x="15" y="227"/>
                  </a:lnTo>
                  <a:lnTo>
                    <a:pt x="8" y="234"/>
                  </a:lnTo>
                  <a:lnTo>
                    <a:pt x="7" y="223"/>
                  </a:lnTo>
                  <a:lnTo>
                    <a:pt x="12" y="213"/>
                  </a:lnTo>
                  <a:lnTo>
                    <a:pt x="15" y="193"/>
                  </a:lnTo>
                  <a:lnTo>
                    <a:pt x="13" y="173"/>
                  </a:lnTo>
                  <a:lnTo>
                    <a:pt x="11" y="162"/>
                  </a:lnTo>
                  <a:lnTo>
                    <a:pt x="14" y="152"/>
                  </a:lnTo>
                  <a:lnTo>
                    <a:pt x="9" y="142"/>
                  </a:lnTo>
                  <a:lnTo>
                    <a:pt x="0" y="133"/>
                  </a:lnTo>
                  <a:lnTo>
                    <a:pt x="4" y="126"/>
                  </a:lnTo>
                  <a:lnTo>
                    <a:pt x="75" y="126"/>
                  </a:lnTo>
                  <a:lnTo>
                    <a:pt x="72" y="96"/>
                  </a:lnTo>
                  <a:lnTo>
                    <a:pt x="77" y="86"/>
                  </a:lnTo>
                  <a:lnTo>
                    <a:pt x="93" y="84"/>
                  </a:lnTo>
                  <a:lnTo>
                    <a:pt x="94" y="31"/>
                  </a:lnTo>
                  <a:lnTo>
                    <a:pt x="153" y="32"/>
                  </a:lnTo>
                  <a:lnTo>
                    <a:pt x="153" y="0"/>
                  </a:lnTo>
                  <a:lnTo>
                    <a:pt x="219" y="51"/>
                  </a:lnTo>
                  <a:lnTo>
                    <a:pt x="192" y="51"/>
                  </a:lnTo>
                  <a:lnTo>
                    <a:pt x="200" y="141"/>
                  </a:lnTo>
                  <a:lnTo>
                    <a:pt x="208" y="230"/>
                  </a:lnTo>
                  <a:lnTo>
                    <a:pt x="211" y="233"/>
                  </a:lnTo>
                  <a:lnTo>
                    <a:pt x="207" y="247"/>
                  </a:lnTo>
                  <a:lnTo>
                    <a:pt x="134" y="248"/>
                  </a:lnTo>
                  <a:lnTo>
                    <a:pt x="131" y="252"/>
                  </a:lnTo>
                  <a:lnTo>
                    <a:pt x="124" y="251"/>
                  </a:lnTo>
                  <a:lnTo>
                    <a:pt x="114" y="255"/>
                  </a:lnTo>
                  <a:lnTo>
                    <a:pt x="101" y="249"/>
                  </a:lnTo>
                  <a:lnTo>
                    <a:pt x="95" y="250"/>
                  </a:lnTo>
                  <a:lnTo>
                    <a:pt x="92" y="262"/>
                  </a:lnTo>
                  <a:lnTo>
                    <a:pt x="86" y="26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7" name="Freeform 346"/>
            <p:cNvSpPr>
              <a:spLocks/>
            </p:cNvSpPr>
            <p:nvPr/>
          </p:nvSpPr>
          <p:spPr bwMode="auto">
            <a:xfrm>
              <a:off x="6412970" y="4885515"/>
              <a:ext cx="104374" cy="303457"/>
            </a:xfrm>
            <a:custGeom>
              <a:avLst/>
              <a:gdLst>
                <a:gd name="T0" fmla="*/ 36 w 54"/>
                <a:gd name="T1" fmla="*/ 48 h 157"/>
                <a:gd name="T2" fmla="*/ 30 w 54"/>
                <a:gd name="T3" fmla="*/ 63 h 157"/>
                <a:gd name="T4" fmla="*/ 34 w 54"/>
                <a:gd name="T5" fmla="*/ 91 h 157"/>
                <a:gd name="T6" fmla="*/ 41 w 54"/>
                <a:gd name="T7" fmla="*/ 90 h 157"/>
                <a:gd name="T8" fmla="*/ 47 w 54"/>
                <a:gd name="T9" fmla="*/ 97 h 157"/>
                <a:gd name="T10" fmla="*/ 54 w 54"/>
                <a:gd name="T11" fmla="*/ 112 h 157"/>
                <a:gd name="T12" fmla="*/ 54 w 54"/>
                <a:gd name="T13" fmla="*/ 139 h 157"/>
                <a:gd name="T14" fmla="*/ 46 w 54"/>
                <a:gd name="T15" fmla="*/ 143 h 157"/>
                <a:gd name="T16" fmla="*/ 40 w 54"/>
                <a:gd name="T17" fmla="*/ 157 h 157"/>
                <a:gd name="T18" fmla="*/ 29 w 54"/>
                <a:gd name="T19" fmla="*/ 145 h 157"/>
                <a:gd name="T20" fmla="*/ 28 w 54"/>
                <a:gd name="T21" fmla="*/ 130 h 157"/>
                <a:gd name="T22" fmla="*/ 33 w 54"/>
                <a:gd name="T23" fmla="*/ 120 h 157"/>
                <a:gd name="T24" fmla="*/ 32 w 54"/>
                <a:gd name="T25" fmla="*/ 112 h 157"/>
                <a:gd name="T26" fmla="*/ 25 w 54"/>
                <a:gd name="T27" fmla="*/ 107 h 157"/>
                <a:gd name="T28" fmla="*/ 20 w 54"/>
                <a:gd name="T29" fmla="*/ 109 h 157"/>
                <a:gd name="T30" fmla="*/ 10 w 54"/>
                <a:gd name="T31" fmla="*/ 99 h 157"/>
                <a:gd name="T32" fmla="*/ 0 w 54"/>
                <a:gd name="T33" fmla="*/ 93 h 157"/>
                <a:gd name="T34" fmla="*/ 6 w 54"/>
                <a:gd name="T35" fmla="*/ 74 h 157"/>
                <a:gd name="T36" fmla="*/ 12 w 54"/>
                <a:gd name="T37" fmla="*/ 67 h 157"/>
                <a:gd name="T38" fmla="*/ 9 w 54"/>
                <a:gd name="T39" fmla="*/ 50 h 157"/>
                <a:gd name="T40" fmla="*/ 13 w 54"/>
                <a:gd name="T41" fmla="*/ 33 h 157"/>
                <a:gd name="T42" fmla="*/ 17 w 54"/>
                <a:gd name="T43" fmla="*/ 27 h 157"/>
                <a:gd name="T44" fmla="*/ 13 w 54"/>
                <a:gd name="T45" fmla="*/ 10 h 157"/>
                <a:gd name="T46" fmla="*/ 4 w 54"/>
                <a:gd name="T47" fmla="*/ 0 h 157"/>
                <a:gd name="T48" fmla="*/ 22 w 54"/>
                <a:gd name="T49" fmla="*/ 4 h 157"/>
                <a:gd name="T50" fmla="*/ 25 w 54"/>
                <a:gd name="T51" fmla="*/ 10 h 157"/>
                <a:gd name="T52" fmla="*/ 32 w 54"/>
                <a:gd name="T53" fmla="*/ 20 h 157"/>
                <a:gd name="T54" fmla="*/ 36 w 54"/>
                <a:gd name="T55" fmla="*/ 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4" h="157">
                  <a:moveTo>
                    <a:pt x="36" y="48"/>
                  </a:moveTo>
                  <a:lnTo>
                    <a:pt x="30" y="63"/>
                  </a:lnTo>
                  <a:lnTo>
                    <a:pt x="34" y="91"/>
                  </a:lnTo>
                  <a:lnTo>
                    <a:pt x="41" y="90"/>
                  </a:lnTo>
                  <a:lnTo>
                    <a:pt x="47" y="97"/>
                  </a:lnTo>
                  <a:lnTo>
                    <a:pt x="54" y="112"/>
                  </a:lnTo>
                  <a:lnTo>
                    <a:pt x="54" y="139"/>
                  </a:lnTo>
                  <a:lnTo>
                    <a:pt x="46" y="143"/>
                  </a:lnTo>
                  <a:lnTo>
                    <a:pt x="40" y="157"/>
                  </a:lnTo>
                  <a:lnTo>
                    <a:pt x="29" y="145"/>
                  </a:lnTo>
                  <a:lnTo>
                    <a:pt x="28" y="130"/>
                  </a:lnTo>
                  <a:lnTo>
                    <a:pt x="33" y="120"/>
                  </a:lnTo>
                  <a:lnTo>
                    <a:pt x="32" y="112"/>
                  </a:lnTo>
                  <a:lnTo>
                    <a:pt x="25" y="107"/>
                  </a:lnTo>
                  <a:lnTo>
                    <a:pt x="20" y="109"/>
                  </a:lnTo>
                  <a:lnTo>
                    <a:pt x="10" y="99"/>
                  </a:lnTo>
                  <a:lnTo>
                    <a:pt x="0" y="93"/>
                  </a:lnTo>
                  <a:lnTo>
                    <a:pt x="6" y="74"/>
                  </a:lnTo>
                  <a:lnTo>
                    <a:pt x="12" y="67"/>
                  </a:lnTo>
                  <a:lnTo>
                    <a:pt x="9" y="50"/>
                  </a:lnTo>
                  <a:lnTo>
                    <a:pt x="13" y="33"/>
                  </a:lnTo>
                  <a:lnTo>
                    <a:pt x="17" y="27"/>
                  </a:lnTo>
                  <a:lnTo>
                    <a:pt x="13" y="10"/>
                  </a:lnTo>
                  <a:lnTo>
                    <a:pt x="4" y="0"/>
                  </a:lnTo>
                  <a:lnTo>
                    <a:pt x="22" y="4"/>
                  </a:lnTo>
                  <a:lnTo>
                    <a:pt x="25" y="10"/>
                  </a:lnTo>
                  <a:lnTo>
                    <a:pt x="32" y="20"/>
                  </a:lnTo>
                  <a:lnTo>
                    <a:pt x="36" y="4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8" name="Freeform 347"/>
            <p:cNvSpPr>
              <a:spLocks noEditPoints="1"/>
            </p:cNvSpPr>
            <p:nvPr/>
          </p:nvSpPr>
          <p:spPr bwMode="auto">
            <a:xfrm>
              <a:off x="8809699" y="4238012"/>
              <a:ext cx="678429" cy="245472"/>
            </a:xfrm>
            <a:custGeom>
              <a:avLst/>
              <a:gdLst>
                <a:gd name="T0" fmla="*/ 1401 w 1439"/>
                <a:gd name="T1" fmla="*/ 208 h 524"/>
                <a:gd name="T2" fmla="*/ 1346 w 1439"/>
                <a:gd name="T3" fmla="*/ 237 h 524"/>
                <a:gd name="T4" fmla="*/ 1281 w 1439"/>
                <a:gd name="T5" fmla="*/ 223 h 524"/>
                <a:gd name="T6" fmla="*/ 1194 w 1439"/>
                <a:gd name="T7" fmla="*/ 223 h 524"/>
                <a:gd name="T8" fmla="*/ 1171 w 1439"/>
                <a:gd name="T9" fmla="*/ 320 h 524"/>
                <a:gd name="T10" fmla="*/ 1143 w 1439"/>
                <a:gd name="T11" fmla="*/ 349 h 524"/>
                <a:gd name="T12" fmla="*/ 1107 w 1439"/>
                <a:gd name="T13" fmla="*/ 468 h 524"/>
                <a:gd name="T14" fmla="*/ 1045 w 1439"/>
                <a:gd name="T15" fmla="*/ 486 h 524"/>
                <a:gd name="T16" fmla="*/ 974 w 1439"/>
                <a:gd name="T17" fmla="*/ 462 h 524"/>
                <a:gd name="T18" fmla="*/ 938 w 1439"/>
                <a:gd name="T19" fmla="*/ 469 h 524"/>
                <a:gd name="T20" fmla="*/ 894 w 1439"/>
                <a:gd name="T21" fmla="*/ 512 h 524"/>
                <a:gd name="T22" fmla="*/ 846 w 1439"/>
                <a:gd name="T23" fmla="*/ 506 h 524"/>
                <a:gd name="T24" fmla="*/ 798 w 1439"/>
                <a:gd name="T25" fmla="*/ 524 h 524"/>
                <a:gd name="T26" fmla="*/ 746 w 1439"/>
                <a:gd name="T27" fmla="*/ 476 h 524"/>
                <a:gd name="T28" fmla="*/ 733 w 1439"/>
                <a:gd name="T29" fmla="*/ 419 h 524"/>
                <a:gd name="T30" fmla="*/ 788 w 1439"/>
                <a:gd name="T31" fmla="*/ 448 h 524"/>
                <a:gd name="T32" fmla="*/ 846 w 1439"/>
                <a:gd name="T33" fmla="*/ 432 h 524"/>
                <a:gd name="T34" fmla="*/ 860 w 1439"/>
                <a:gd name="T35" fmla="*/ 360 h 524"/>
                <a:gd name="T36" fmla="*/ 892 w 1439"/>
                <a:gd name="T37" fmla="*/ 344 h 524"/>
                <a:gd name="T38" fmla="*/ 981 w 1439"/>
                <a:gd name="T39" fmla="*/ 325 h 524"/>
                <a:gd name="T40" fmla="*/ 1033 w 1439"/>
                <a:gd name="T41" fmla="*/ 258 h 524"/>
                <a:gd name="T42" fmla="*/ 1068 w 1439"/>
                <a:gd name="T43" fmla="*/ 204 h 524"/>
                <a:gd name="T44" fmla="*/ 1104 w 1439"/>
                <a:gd name="T45" fmla="*/ 248 h 524"/>
                <a:gd name="T46" fmla="*/ 1119 w 1439"/>
                <a:gd name="T47" fmla="*/ 219 h 524"/>
                <a:gd name="T48" fmla="*/ 1155 w 1439"/>
                <a:gd name="T49" fmla="*/ 222 h 524"/>
                <a:gd name="T50" fmla="*/ 1157 w 1439"/>
                <a:gd name="T51" fmla="*/ 168 h 524"/>
                <a:gd name="T52" fmla="*/ 1159 w 1439"/>
                <a:gd name="T53" fmla="*/ 126 h 524"/>
                <a:gd name="T54" fmla="*/ 1214 w 1439"/>
                <a:gd name="T55" fmla="*/ 66 h 524"/>
                <a:gd name="T56" fmla="*/ 1248 w 1439"/>
                <a:gd name="T57" fmla="*/ 0 h 524"/>
                <a:gd name="T58" fmla="*/ 1278 w 1439"/>
                <a:gd name="T59" fmla="*/ 0 h 524"/>
                <a:gd name="T60" fmla="*/ 1319 w 1439"/>
                <a:gd name="T61" fmla="*/ 43 h 524"/>
                <a:gd name="T62" fmla="*/ 1325 w 1439"/>
                <a:gd name="T63" fmla="*/ 80 h 524"/>
                <a:gd name="T64" fmla="*/ 1375 w 1439"/>
                <a:gd name="T65" fmla="*/ 103 h 524"/>
                <a:gd name="T66" fmla="*/ 1439 w 1439"/>
                <a:gd name="T67" fmla="*/ 129 h 524"/>
                <a:gd name="T68" fmla="*/ 1436 w 1439"/>
                <a:gd name="T69" fmla="*/ 162 h 524"/>
                <a:gd name="T70" fmla="*/ 1385 w 1439"/>
                <a:gd name="T71" fmla="*/ 167 h 524"/>
                <a:gd name="T72" fmla="*/ 1401 w 1439"/>
                <a:gd name="T73" fmla="*/ 208 h 524"/>
                <a:gd name="T74" fmla="*/ 75 w 1439"/>
                <a:gd name="T75" fmla="*/ 61 h 524"/>
                <a:gd name="T76" fmla="*/ 83 w 1439"/>
                <a:gd name="T77" fmla="*/ 105 h 524"/>
                <a:gd name="T78" fmla="*/ 133 w 1439"/>
                <a:gd name="T79" fmla="*/ 95 h 524"/>
                <a:gd name="T80" fmla="*/ 155 w 1439"/>
                <a:gd name="T81" fmla="*/ 60 h 524"/>
                <a:gd name="T82" fmla="*/ 173 w 1439"/>
                <a:gd name="T83" fmla="*/ 68 h 524"/>
                <a:gd name="T84" fmla="*/ 220 w 1439"/>
                <a:gd name="T85" fmla="*/ 119 h 524"/>
                <a:gd name="T86" fmla="*/ 254 w 1439"/>
                <a:gd name="T87" fmla="*/ 176 h 524"/>
                <a:gd name="T88" fmla="*/ 260 w 1439"/>
                <a:gd name="T89" fmla="*/ 233 h 524"/>
                <a:gd name="T90" fmla="*/ 253 w 1439"/>
                <a:gd name="T91" fmla="*/ 272 h 524"/>
                <a:gd name="T92" fmla="*/ 261 w 1439"/>
                <a:gd name="T93" fmla="*/ 301 h 524"/>
                <a:gd name="T94" fmla="*/ 268 w 1439"/>
                <a:gd name="T95" fmla="*/ 352 h 524"/>
                <a:gd name="T96" fmla="*/ 295 w 1439"/>
                <a:gd name="T97" fmla="*/ 375 h 524"/>
                <a:gd name="T98" fmla="*/ 326 w 1439"/>
                <a:gd name="T99" fmla="*/ 451 h 524"/>
                <a:gd name="T100" fmla="*/ 325 w 1439"/>
                <a:gd name="T101" fmla="*/ 479 h 524"/>
                <a:gd name="T102" fmla="*/ 271 w 1439"/>
                <a:gd name="T103" fmla="*/ 485 h 524"/>
                <a:gd name="T104" fmla="*/ 199 w 1439"/>
                <a:gd name="T105" fmla="*/ 422 h 524"/>
                <a:gd name="T106" fmla="*/ 109 w 1439"/>
                <a:gd name="T107" fmla="*/ 354 h 524"/>
                <a:gd name="T108" fmla="*/ 99 w 1439"/>
                <a:gd name="T109" fmla="*/ 311 h 524"/>
                <a:gd name="T110" fmla="*/ 54 w 1439"/>
                <a:gd name="T111" fmla="*/ 254 h 524"/>
                <a:gd name="T112" fmla="*/ 42 w 1439"/>
                <a:gd name="T113" fmla="*/ 184 h 524"/>
                <a:gd name="T114" fmla="*/ 13 w 1439"/>
                <a:gd name="T115" fmla="*/ 137 h 524"/>
                <a:gd name="T116" fmla="*/ 18 w 1439"/>
                <a:gd name="T117" fmla="*/ 75 h 524"/>
                <a:gd name="T118" fmla="*/ 0 w 1439"/>
                <a:gd name="T119" fmla="*/ 39 h 524"/>
                <a:gd name="T120" fmla="*/ 12 w 1439"/>
                <a:gd name="T121" fmla="*/ 24 h 524"/>
                <a:gd name="T122" fmla="*/ 75 w 1439"/>
                <a:gd name="T123" fmla="*/ 61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9" h="524">
                  <a:moveTo>
                    <a:pt x="1401" y="208"/>
                  </a:moveTo>
                  <a:lnTo>
                    <a:pt x="1346" y="237"/>
                  </a:lnTo>
                  <a:lnTo>
                    <a:pt x="1281" y="223"/>
                  </a:lnTo>
                  <a:lnTo>
                    <a:pt x="1194" y="223"/>
                  </a:lnTo>
                  <a:lnTo>
                    <a:pt x="1171" y="320"/>
                  </a:lnTo>
                  <a:lnTo>
                    <a:pt x="1143" y="349"/>
                  </a:lnTo>
                  <a:lnTo>
                    <a:pt x="1107" y="468"/>
                  </a:lnTo>
                  <a:lnTo>
                    <a:pt x="1045" y="486"/>
                  </a:lnTo>
                  <a:lnTo>
                    <a:pt x="974" y="462"/>
                  </a:lnTo>
                  <a:lnTo>
                    <a:pt x="938" y="469"/>
                  </a:lnTo>
                  <a:lnTo>
                    <a:pt x="894" y="512"/>
                  </a:lnTo>
                  <a:lnTo>
                    <a:pt x="846" y="506"/>
                  </a:lnTo>
                  <a:lnTo>
                    <a:pt x="798" y="524"/>
                  </a:lnTo>
                  <a:lnTo>
                    <a:pt x="746" y="476"/>
                  </a:lnTo>
                  <a:lnTo>
                    <a:pt x="733" y="419"/>
                  </a:lnTo>
                  <a:lnTo>
                    <a:pt x="788" y="448"/>
                  </a:lnTo>
                  <a:lnTo>
                    <a:pt x="846" y="432"/>
                  </a:lnTo>
                  <a:lnTo>
                    <a:pt x="860" y="360"/>
                  </a:lnTo>
                  <a:lnTo>
                    <a:pt x="892" y="344"/>
                  </a:lnTo>
                  <a:lnTo>
                    <a:pt x="981" y="325"/>
                  </a:lnTo>
                  <a:lnTo>
                    <a:pt x="1033" y="258"/>
                  </a:lnTo>
                  <a:lnTo>
                    <a:pt x="1068" y="204"/>
                  </a:lnTo>
                  <a:lnTo>
                    <a:pt x="1104" y="248"/>
                  </a:lnTo>
                  <a:lnTo>
                    <a:pt x="1119" y="219"/>
                  </a:lnTo>
                  <a:lnTo>
                    <a:pt x="1155" y="222"/>
                  </a:lnTo>
                  <a:lnTo>
                    <a:pt x="1157" y="168"/>
                  </a:lnTo>
                  <a:lnTo>
                    <a:pt x="1159" y="126"/>
                  </a:lnTo>
                  <a:lnTo>
                    <a:pt x="1214" y="66"/>
                  </a:lnTo>
                  <a:lnTo>
                    <a:pt x="1248" y="0"/>
                  </a:lnTo>
                  <a:lnTo>
                    <a:pt x="1278" y="0"/>
                  </a:lnTo>
                  <a:lnTo>
                    <a:pt x="1319" y="43"/>
                  </a:lnTo>
                  <a:lnTo>
                    <a:pt x="1325" y="80"/>
                  </a:lnTo>
                  <a:lnTo>
                    <a:pt x="1375" y="103"/>
                  </a:lnTo>
                  <a:lnTo>
                    <a:pt x="1439" y="129"/>
                  </a:lnTo>
                  <a:lnTo>
                    <a:pt x="1436" y="162"/>
                  </a:lnTo>
                  <a:lnTo>
                    <a:pt x="1385" y="167"/>
                  </a:lnTo>
                  <a:lnTo>
                    <a:pt x="1401" y="208"/>
                  </a:lnTo>
                  <a:moveTo>
                    <a:pt x="75" y="61"/>
                  </a:moveTo>
                  <a:lnTo>
                    <a:pt x="83" y="105"/>
                  </a:lnTo>
                  <a:lnTo>
                    <a:pt x="133" y="95"/>
                  </a:lnTo>
                  <a:lnTo>
                    <a:pt x="155" y="60"/>
                  </a:lnTo>
                  <a:lnTo>
                    <a:pt x="173" y="68"/>
                  </a:lnTo>
                  <a:lnTo>
                    <a:pt x="220" y="119"/>
                  </a:lnTo>
                  <a:lnTo>
                    <a:pt x="254" y="176"/>
                  </a:lnTo>
                  <a:lnTo>
                    <a:pt x="260" y="233"/>
                  </a:lnTo>
                  <a:lnTo>
                    <a:pt x="253" y="272"/>
                  </a:lnTo>
                  <a:lnTo>
                    <a:pt x="261" y="301"/>
                  </a:lnTo>
                  <a:lnTo>
                    <a:pt x="268" y="352"/>
                  </a:lnTo>
                  <a:lnTo>
                    <a:pt x="295" y="375"/>
                  </a:lnTo>
                  <a:lnTo>
                    <a:pt x="326" y="451"/>
                  </a:lnTo>
                  <a:lnTo>
                    <a:pt x="325" y="479"/>
                  </a:lnTo>
                  <a:lnTo>
                    <a:pt x="271" y="485"/>
                  </a:lnTo>
                  <a:lnTo>
                    <a:pt x="199" y="422"/>
                  </a:lnTo>
                  <a:lnTo>
                    <a:pt x="109" y="354"/>
                  </a:lnTo>
                  <a:lnTo>
                    <a:pt x="99" y="311"/>
                  </a:lnTo>
                  <a:lnTo>
                    <a:pt x="54" y="254"/>
                  </a:lnTo>
                  <a:lnTo>
                    <a:pt x="42" y="184"/>
                  </a:lnTo>
                  <a:lnTo>
                    <a:pt x="13" y="137"/>
                  </a:lnTo>
                  <a:lnTo>
                    <a:pt x="18" y="75"/>
                  </a:lnTo>
                  <a:lnTo>
                    <a:pt x="0" y="39"/>
                  </a:lnTo>
                  <a:lnTo>
                    <a:pt x="12" y="24"/>
                  </a:lnTo>
                  <a:lnTo>
                    <a:pt x="75" y="61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9" name="Freeform 348"/>
            <p:cNvSpPr>
              <a:spLocks/>
            </p:cNvSpPr>
            <p:nvPr/>
          </p:nvSpPr>
          <p:spPr bwMode="auto">
            <a:xfrm>
              <a:off x="5672690" y="5194770"/>
              <a:ext cx="467749" cy="487077"/>
            </a:xfrm>
            <a:custGeom>
              <a:avLst/>
              <a:gdLst>
                <a:gd name="T0" fmla="*/ 76 w 242"/>
                <a:gd name="T1" fmla="*/ 242 h 252"/>
                <a:gd name="T2" fmla="*/ 64 w 242"/>
                <a:gd name="T3" fmla="*/ 226 h 252"/>
                <a:gd name="T4" fmla="*/ 58 w 242"/>
                <a:gd name="T5" fmla="*/ 211 h 252"/>
                <a:gd name="T6" fmla="*/ 54 w 242"/>
                <a:gd name="T7" fmla="*/ 191 h 252"/>
                <a:gd name="T8" fmla="*/ 50 w 242"/>
                <a:gd name="T9" fmla="*/ 176 h 252"/>
                <a:gd name="T10" fmla="*/ 45 w 242"/>
                <a:gd name="T11" fmla="*/ 144 h 252"/>
                <a:gd name="T12" fmla="*/ 46 w 242"/>
                <a:gd name="T13" fmla="*/ 119 h 252"/>
                <a:gd name="T14" fmla="*/ 44 w 242"/>
                <a:gd name="T15" fmla="*/ 108 h 252"/>
                <a:gd name="T16" fmla="*/ 37 w 242"/>
                <a:gd name="T17" fmla="*/ 99 h 252"/>
                <a:gd name="T18" fmla="*/ 28 w 242"/>
                <a:gd name="T19" fmla="*/ 82 h 252"/>
                <a:gd name="T20" fmla="*/ 19 w 242"/>
                <a:gd name="T21" fmla="*/ 57 h 252"/>
                <a:gd name="T22" fmla="*/ 15 w 242"/>
                <a:gd name="T23" fmla="*/ 44 h 252"/>
                <a:gd name="T24" fmla="*/ 1 w 242"/>
                <a:gd name="T25" fmla="*/ 24 h 252"/>
                <a:gd name="T26" fmla="*/ 0 w 242"/>
                <a:gd name="T27" fmla="*/ 8 h 252"/>
                <a:gd name="T28" fmla="*/ 9 w 242"/>
                <a:gd name="T29" fmla="*/ 4 h 252"/>
                <a:gd name="T30" fmla="*/ 20 w 242"/>
                <a:gd name="T31" fmla="*/ 0 h 252"/>
                <a:gd name="T32" fmla="*/ 32 w 242"/>
                <a:gd name="T33" fmla="*/ 1 h 252"/>
                <a:gd name="T34" fmla="*/ 42 w 242"/>
                <a:gd name="T35" fmla="*/ 10 h 252"/>
                <a:gd name="T36" fmla="*/ 45 w 242"/>
                <a:gd name="T37" fmla="*/ 9 h 252"/>
                <a:gd name="T38" fmla="*/ 119 w 242"/>
                <a:gd name="T39" fmla="*/ 8 h 252"/>
                <a:gd name="T40" fmla="*/ 131 w 242"/>
                <a:gd name="T41" fmla="*/ 18 h 252"/>
                <a:gd name="T42" fmla="*/ 175 w 242"/>
                <a:gd name="T43" fmla="*/ 21 h 252"/>
                <a:gd name="T44" fmla="*/ 208 w 242"/>
                <a:gd name="T45" fmla="*/ 13 h 252"/>
                <a:gd name="T46" fmla="*/ 223 w 242"/>
                <a:gd name="T47" fmla="*/ 8 h 252"/>
                <a:gd name="T48" fmla="*/ 235 w 242"/>
                <a:gd name="T49" fmla="*/ 9 h 252"/>
                <a:gd name="T50" fmla="*/ 242 w 242"/>
                <a:gd name="T51" fmla="*/ 14 h 252"/>
                <a:gd name="T52" fmla="*/ 242 w 242"/>
                <a:gd name="T53" fmla="*/ 15 h 252"/>
                <a:gd name="T54" fmla="*/ 232 w 242"/>
                <a:gd name="T55" fmla="*/ 20 h 252"/>
                <a:gd name="T56" fmla="*/ 226 w 242"/>
                <a:gd name="T57" fmla="*/ 20 h 252"/>
                <a:gd name="T58" fmla="*/ 214 w 242"/>
                <a:gd name="T59" fmla="*/ 28 h 252"/>
                <a:gd name="T60" fmla="*/ 208 w 242"/>
                <a:gd name="T61" fmla="*/ 20 h 252"/>
                <a:gd name="T62" fmla="*/ 179 w 242"/>
                <a:gd name="T63" fmla="*/ 27 h 252"/>
                <a:gd name="T64" fmla="*/ 166 w 242"/>
                <a:gd name="T65" fmla="*/ 28 h 252"/>
                <a:gd name="T66" fmla="*/ 163 w 242"/>
                <a:gd name="T67" fmla="*/ 102 h 252"/>
                <a:gd name="T68" fmla="*/ 145 w 242"/>
                <a:gd name="T69" fmla="*/ 102 h 252"/>
                <a:gd name="T70" fmla="*/ 143 w 242"/>
                <a:gd name="T71" fmla="*/ 163 h 252"/>
                <a:gd name="T72" fmla="*/ 139 w 242"/>
                <a:gd name="T73" fmla="*/ 240 h 252"/>
                <a:gd name="T74" fmla="*/ 123 w 242"/>
                <a:gd name="T75" fmla="*/ 250 h 252"/>
                <a:gd name="T76" fmla="*/ 114 w 242"/>
                <a:gd name="T77" fmla="*/ 252 h 252"/>
                <a:gd name="T78" fmla="*/ 103 w 242"/>
                <a:gd name="T79" fmla="*/ 248 h 252"/>
                <a:gd name="T80" fmla="*/ 95 w 242"/>
                <a:gd name="T81" fmla="*/ 246 h 252"/>
                <a:gd name="T82" fmla="*/ 92 w 242"/>
                <a:gd name="T83" fmla="*/ 238 h 252"/>
                <a:gd name="T84" fmla="*/ 85 w 242"/>
                <a:gd name="T85" fmla="*/ 232 h 252"/>
                <a:gd name="T86" fmla="*/ 76 w 242"/>
                <a:gd name="T87" fmla="*/ 24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2" h="252">
                  <a:moveTo>
                    <a:pt x="76" y="242"/>
                  </a:moveTo>
                  <a:lnTo>
                    <a:pt x="64" y="226"/>
                  </a:lnTo>
                  <a:lnTo>
                    <a:pt x="58" y="211"/>
                  </a:lnTo>
                  <a:lnTo>
                    <a:pt x="54" y="191"/>
                  </a:lnTo>
                  <a:lnTo>
                    <a:pt x="50" y="176"/>
                  </a:lnTo>
                  <a:lnTo>
                    <a:pt x="45" y="144"/>
                  </a:lnTo>
                  <a:lnTo>
                    <a:pt x="46" y="119"/>
                  </a:lnTo>
                  <a:lnTo>
                    <a:pt x="44" y="108"/>
                  </a:lnTo>
                  <a:lnTo>
                    <a:pt x="37" y="99"/>
                  </a:lnTo>
                  <a:lnTo>
                    <a:pt x="28" y="82"/>
                  </a:lnTo>
                  <a:lnTo>
                    <a:pt x="19" y="57"/>
                  </a:lnTo>
                  <a:lnTo>
                    <a:pt x="15" y="44"/>
                  </a:lnTo>
                  <a:lnTo>
                    <a:pt x="1" y="24"/>
                  </a:lnTo>
                  <a:lnTo>
                    <a:pt x="0" y="8"/>
                  </a:lnTo>
                  <a:lnTo>
                    <a:pt x="9" y="4"/>
                  </a:lnTo>
                  <a:lnTo>
                    <a:pt x="20" y="0"/>
                  </a:lnTo>
                  <a:lnTo>
                    <a:pt x="32" y="1"/>
                  </a:lnTo>
                  <a:lnTo>
                    <a:pt x="42" y="10"/>
                  </a:lnTo>
                  <a:lnTo>
                    <a:pt x="45" y="9"/>
                  </a:lnTo>
                  <a:lnTo>
                    <a:pt x="119" y="8"/>
                  </a:lnTo>
                  <a:lnTo>
                    <a:pt x="131" y="18"/>
                  </a:lnTo>
                  <a:lnTo>
                    <a:pt x="175" y="21"/>
                  </a:lnTo>
                  <a:lnTo>
                    <a:pt x="208" y="13"/>
                  </a:lnTo>
                  <a:lnTo>
                    <a:pt x="223" y="8"/>
                  </a:lnTo>
                  <a:lnTo>
                    <a:pt x="235" y="9"/>
                  </a:lnTo>
                  <a:lnTo>
                    <a:pt x="242" y="14"/>
                  </a:lnTo>
                  <a:lnTo>
                    <a:pt x="242" y="15"/>
                  </a:lnTo>
                  <a:lnTo>
                    <a:pt x="232" y="20"/>
                  </a:lnTo>
                  <a:lnTo>
                    <a:pt x="226" y="20"/>
                  </a:lnTo>
                  <a:lnTo>
                    <a:pt x="214" y="28"/>
                  </a:lnTo>
                  <a:lnTo>
                    <a:pt x="208" y="20"/>
                  </a:lnTo>
                  <a:lnTo>
                    <a:pt x="179" y="27"/>
                  </a:lnTo>
                  <a:lnTo>
                    <a:pt x="166" y="28"/>
                  </a:lnTo>
                  <a:lnTo>
                    <a:pt x="163" y="102"/>
                  </a:lnTo>
                  <a:lnTo>
                    <a:pt x="145" y="102"/>
                  </a:lnTo>
                  <a:lnTo>
                    <a:pt x="143" y="163"/>
                  </a:lnTo>
                  <a:lnTo>
                    <a:pt x="139" y="240"/>
                  </a:lnTo>
                  <a:lnTo>
                    <a:pt x="123" y="250"/>
                  </a:lnTo>
                  <a:lnTo>
                    <a:pt x="114" y="252"/>
                  </a:lnTo>
                  <a:lnTo>
                    <a:pt x="103" y="248"/>
                  </a:lnTo>
                  <a:lnTo>
                    <a:pt x="95" y="246"/>
                  </a:lnTo>
                  <a:lnTo>
                    <a:pt x="92" y="238"/>
                  </a:lnTo>
                  <a:lnTo>
                    <a:pt x="85" y="232"/>
                  </a:lnTo>
                  <a:lnTo>
                    <a:pt x="76" y="24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0" name="Freeform 349"/>
            <p:cNvSpPr>
              <a:spLocks/>
            </p:cNvSpPr>
            <p:nvPr/>
          </p:nvSpPr>
          <p:spPr bwMode="auto">
            <a:xfrm>
              <a:off x="10984150" y="5322338"/>
              <a:ext cx="83113" cy="92777"/>
            </a:xfrm>
            <a:custGeom>
              <a:avLst/>
              <a:gdLst>
                <a:gd name="T0" fmla="*/ 26 w 43"/>
                <a:gd name="T1" fmla="*/ 20 h 48"/>
                <a:gd name="T2" fmla="*/ 37 w 43"/>
                <a:gd name="T3" fmla="*/ 33 h 48"/>
                <a:gd name="T4" fmla="*/ 43 w 43"/>
                <a:gd name="T5" fmla="*/ 43 h 48"/>
                <a:gd name="T6" fmla="*/ 35 w 43"/>
                <a:gd name="T7" fmla="*/ 48 h 48"/>
                <a:gd name="T8" fmla="*/ 27 w 43"/>
                <a:gd name="T9" fmla="*/ 42 h 48"/>
                <a:gd name="T10" fmla="*/ 17 w 43"/>
                <a:gd name="T11" fmla="*/ 33 h 48"/>
                <a:gd name="T12" fmla="*/ 8 w 43"/>
                <a:gd name="T13" fmla="*/ 22 h 48"/>
                <a:gd name="T14" fmla="*/ 0 w 43"/>
                <a:gd name="T15" fmla="*/ 7 h 48"/>
                <a:gd name="T16" fmla="*/ 0 w 43"/>
                <a:gd name="T17" fmla="*/ 0 h 48"/>
                <a:gd name="T18" fmla="*/ 7 w 43"/>
                <a:gd name="T19" fmla="*/ 0 h 48"/>
                <a:gd name="T20" fmla="*/ 16 w 43"/>
                <a:gd name="T21" fmla="*/ 8 h 48"/>
                <a:gd name="T22" fmla="*/ 22 w 43"/>
                <a:gd name="T23" fmla="*/ 15 h 48"/>
                <a:gd name="T24" fmla="*/ 26 w 43"/>
                <a:gd name="T25" fmla="*/ 2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8">
                  <a:moveTo>
                    <a:pt x="26" y="20"/>
                  </a:moveTo>
                  <a:lnTo>
                    <a:pt x="37" y="33"/>
                  </a:lnTo>
                  <a:lnTo>
                    <a:pt x="43" y="43"/>
                  </a:lnTo>
                  <a:lnTo>
                    <a:pt x="35" y="48"/>
                  </a:lnTo>
                  <a:lnTo>
                    <a:pt x="27" y="42"/>
                  </a:lnTo>
                  <a:lnTo>
                    <a:pt x="17" y="33"/>
                  </a:lnTo>
                  <a:lnTo>
                    <a:pt x="8" y="22"/>
                  </a:lnTo>
                  <a:lnTo>
                    <a:pt x="0" y="7"/>
                  </a:lnTo>
                  <a:lnTo>
                    <a:pt x="0" y="0"/>
                  </a:lnTo>
                  <a:lnTo>
                    <a:pt x="7" y="0"/>
                  </a:lnTo>
                  <a:lnTo>
                    <a:pt x="16" y="8"/>
                  </a:lnTo>
                  <a:lnTo>
                    <a:pt x="22" y="15"/>
                  </a:lnTo>
                  <a:lnTo>
                    <a:pt x="26" y="2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1" name="Freeform 350"/>
            <p:cNvSpPr>
              <a:spLocks/>
            </p:cNvSpPr>
            <p:nvPr/>
          </p:nvSpPr>
          <p:spPr bwMode="auto">
            <a:xfrm>
              <a:off x="5272591" y="3573112"/>
              <a:ext cx="543130" cy="473548"/>
            </a:xfrm>
            <a:custGeom>
              <a:avLst/>
              <a:gdLst>
                <a:gd name="T0" fmla="*/ 34 w 281"/>
                <a:gd name="T1" fmla="*/ 239 h 245"/>
                <a:gd name="T2" fmla="*/ 34 w 281"/>
                <a:gd name="T3" fmla="*/ 225 h 245"/>
                <a:gd name="T4" fmla="*/ 13 w 281"/>
                <a:gd name="T5" fmla="*/ 220 h 245"/>
                <a:gd name="T6" fmla="*/ 12 w 281"/>
                <a:gd name="T7" fmla="*/ 210 h 245"/>
                <a:gd name="T8" fmla="*/ 2 w 281"/>
                <a:gd name="T9" fmla="*/ 197 h 245"/>
                <a:gd name="T10" fmla="*/ 0 w 281"/>
                <a:gd name="T11" fmla="*/ 187 h 245"/>
                <a:gd name="T12" fmla="*/ 1 w 281"/>
                <a:gd name="T13" fmla="*/ 177 h 245"/>
                <a:gd name="T14" fmla="*/ 13 w 281"/>
                <a:gd name="T15" fmla="*/ 176 h 245"/>
                <a:gd name="T16" fmla="*/ 19 w 281"/>
                <a:gd name="T17" fmla="*/ 169 h 245"/>
                <a:gd name="T18" fmla="*/ 44 w 281"/>
                <a:gd name="T19" fmla="*/ 167 h 245"/>
                <a:gd name="T20" fmla="*/ 60 w 281"/>
                <a:gd name="T21" fmla="*/ 164 h 245"/>
                <a:gd name="T22" fmla="*/ 62 w 281"/>
                <a:gd name="T23" fmla="*/ 151 h 245"/>
                <a:gd name="T24" fmla="*/ 72 w 281"/>
                <a:gd name="T25" fmla="*/ 137 h 245"/>
                <a:gd name="T26" fmla="*/ 71 w 281"/>
                <a:gd name="T27" fmla="*/ 89 h 245"/>
                <a:gd name="T28" fmla="*/ 97 w 281"/>
                <a:gd name="T29" fmla="*/ 80 h 245"/>
                <a:gd name="T30" fmla="*/ 149 w 281"/>
                <a:gd name="T31" fmla="*/ 39 h 245"/>
                <a:gd name="T32" fmla="*/ 209 w 281"/>
                <a:gd name="T33" fmla="*/ 0 h 245"/>
                <a:gd name="T34" fmla="*/ 238 w 281"/>
                <a:gd name="T35" fmla="*/ 9 h 245"/>
                <a:gd name="T36" fmla="*/ 248 w 281"/>
                <a:gd name="T37" fmla="*/ 20 h 245"/>
                <a:gd name="T38" fmla="*/ 261 w 281"/>
                <a:gd name="T39" fmla="*/ 12 h 245"/>
                <a:gd name="T40" fmla="*/ 266 w 281"/>
                <a:gd name="T41" fmla="*/ 45 h 245"/>
                <a:gd name="T42" fmla="*/ 273 w 281"/>
                <a:gd name="T43" fmla="*/ 50 h 245"/>
                <a:gd name="T44" fmla="*/ 274 w 281"/>
                <a:gd name="T45" fmla="*/ 57 h 245"/>
                <a:gd name="T46" fmla="*/ 281 w 281"/>
                <a:gd name="T47" fmla="*/ 64 h 245"/>
                <a:gd name="T48" fmla="*/ 278 w 281"/>
                <a:gd name="T49" fmla="*/ 73 h 245"/>
                <a:gd name="T50" fmla="*/ 271 w 281"/>
                <a:gd name="T51" fmla="*/ 115 h 245"/>
                <a:gd name="T52" fmla="*/ 271 w 281"/>
                <a:gd name="T53" fmla="*/ 142 h 245"/>
                <a:gd name="T54" fmla="*/ 248 w 281"/>
                <a:gd name="T55" fmla="*/ 162 h 245"/>
                <a:gd name="T56" fmla="*/ 241 w 281"/>
                <a:gd name="T57" fmla="*/ 189 h 245"/>
                <a:gd name="T58" fmla="*/ 249 w 281"/>
                <a:gd name="T59" fmla="*/ 197 h 245"/>
                <a:gd name="T60" fmla="*/ 249 w 281"/>
                <a:gd name="T61" fmla="*/ 210 h 245"/>
                <a:gd name="T62" fmla="*/ 260 w 281"/>
                <a:gd name="T63" fmla="*/ 210 h 245"/>
                <a:gd name="T64" fmla="*/ 259 w 281"/>
                <a:gd name="T65" fmla="*/ 220 h 245"/>
                <a:gd name="T66" fmla="*/ 254 w 281"/>
                <a:gd name="T67" fmla="*/ 221 h 245"/>
                <a:gd name="T68" fmla="*/ 253 w 281"/>
                <a:gd name="T69" fmla="*/ 228 h 245"/>
                <a:gd name="T70" fmla="*/ 250 w 281"/>
                <a:gd name="T71" fmla="*/ 228 h 245"/>
                <a:gd name="T72" fmla="*/ 237 w 281"/>
                <a:gd name="T73" fmla="*/ 206 h 245"/>
                <a:gd name="T74" fmla="*/ 233 w 281"/>
                <a:gd name="T75" fmla="*/ 205 h 245"/>
                <a:gd name="T76" fmla="*/ 219 w 281"/>
                <a:gd name="T77" fmla="*/ 216 h 245"/>
                <a:gd name="T78" fmla="*/ 205 w 281"/>
                <a:gd name="T79" fmla="*/ 210 h 245"/>
                <a:gd name="T80" fmla="*/ 195 w 281"/>
                <a:gd name="T81" fmla="*/ 209 h 245"/>
                <a:gd name="T82" fmla="*/ 189 w 281"/>
                <a:gd name="T83" fmla="*/ 212 h 245"/>
                <a:gd name="T84" fmla="*/ 179 w 281"/>
                <a:gd name="T85" fmla="*/ 212 h 245"/>
                <a:gd name="T86" fmla="*/ 168 w 281"/>
                <a:gd name="T87" fmla="*/ 220 h 245"/>
                <a:gd name="T88" fmla="*/ 159 w 281"/>
                <a:gd name="T89" fmla="*/ 221 h 245"/>
                <a:gd name="T90" fmla="*/ 137 w 281"/>
                <a:gd name="T91" fmla="*/ 210 h 245"/>
                <a:gd name="T92" fmla="*/ 128 w 281"/>
                <a:gd name="T93" fmla="*/ 215 h 245"/>
                <a:gd name="T94" fmla="*/ 119 w 281"/>
                <a:gd name="T95" fmla="*/ 215 h 245"/>
                <a:gd name="T96" fmla="*/ 112 w 281"/>
                <a:gd name="T97" fmla="*/ 207 h 245"/>
                <a:gd name="T98" fmla="*/ 93 w 281"/>
                <a:gd name="T99" fmla="*/ 199 h 245"/>
                <a:gd name="T100" fmla="*/ 74 w 281"/>
                <a:gd name="T101" fmla="*/ 202 h 245"/>
                <a:gd name="T102" fmla="*/ 69 w 281"/>
                <a:gd name="T103" fmla="*/ 206 h 245"/>
                <a:gd name="T104" fmla="*/ 67 w 281"/>
                <a:gd name="T105" fmla="*/ 218 h 245"/>
                <a:gd name="T106" fmla="*/ 61 w 281"/>
                <a:gd name="T107" fmla="*/ 227 h 245"/>
                <a:gd name="T108" fmla="*/ 60 w 281"/>
                <a:gd name="T109" fmla="*/ 245 h 245"/>
                <a:gd name="T110" fmla="*/ 46 w 281"/>
                <a:gd name="T111" fmla="*/ 233 h 245"/>
                <a:gd name="T112" fmla="*/ 40 w 281"/>
                <a:gd name="T113" fmla="*/ 233 h 245"/>
                <a:gd name="T114" fmla="*/ 34 w 281"/>
                <a:gd name="T115" fmla="*/ 239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81" h="245">
                  <a:moveTo>
                    <a:pt x="34" y="239"/>
                  </a:moveTo>
                  <a:lnTo>
                    <a:pt x="34" y="225"/>
                  </a:lnTo>
                  <a:lnTo>
                    <a:pt x="13" y="220"/>
                  </a:lnTo>
                  <a:lnTo>
                    <a:pt x="12" y="210"/>
                  </a:lnTo>
                  <a:lnTo>
                    <a:pt x="2" y="197"/>
                  </a:lnTo>
                  <a:lnTo>
                    <a:pt x="0" y="187"/>
                  </a:lnTo>
                  <a:lnTo>
                    <a:pt x="1" y="177"/>
                  </a:lnTo>
                  <a:lnTo>
                    <a:pt x="13" y="176"/>
                  </a:lnTo>
                  <a:lnTo>
                    <a:pt x="19" y="169"/>
                  </a:lnTo>
                  <a:lnTo>
                    <a:pt x="44" y="167"/>
                  </a:lnTo>
                  <a:lnTo>
                    <a:pt x="60" y="164"/>
                  </a:lnTo>
                  <a:lnTo>
                    <a:pt x="62" y="151"/>
                  </a:lnTo>
                  <a:lnTo>
                    <a:pt x="72" y="137"/>
                  </a:lnTo>
                  <a:lnTo>
                    <a:pt x="71" y="89"/>
                  </a:lnTo>
                  <a:lnTo>
                    <a:pt x="97" y="80"/>
                  </a:lnTo>
                  <a:lnTo>
                    <a:pt x="149" y="39"/>
                  </a:lnTo>
                  <a:lnTo>
                    <a:pt x="209" y="0"/>
                  </a:lnTo>
                  <a:lnTo>
                    <a:pt x="238" y="9"/>
                  </a:lnTo>
                  <a:lnTo>
                    <a:pt x="248" y="20"/>
                  </a:lnTo>
                  <a:lnTo>
                    <a:pt x="261" y="12"/>
                  </a:lnTo>
                  <a:lnTo>
                    <a:pt x="266" y="45"/>
                  </a:lnTo>
                  <a:lnTo>
                    <a:pt x="273" y="50"/>
                  </a:lnTo>
                  <a:lnTo>
                    <a:pt x="274" y="57"/>
                  </a:lnTo>
                  <a:lnTo>
                    <a:pt x="281" y="64"/>
                  </a:lnTo>
                  <a:lnTo>
                    <a:pt x="278" y="73"/>
                  </a:lnTo>
                  <a:lnTo>
                    <a:pt x="271" y="115"/>
                  </a:lnTo>
                  <a:lnTo>
                    <a:pt x="271" y="142"/>
                  </a:lnTo>
                  <a:lnTo>
                    <a:pt x="248" y="162"/>
                  </a:lnTo>
                  <a:lnTo>
                    <a:pt x="241" y="189"/>
                  </a:lnTo>
                  <a:lnTo>
                    <a:pt x="249" y="197"/>
                  </a:lnTo>
                  <a:lnTo>
                    <a:pt x="249" y="210"/>
                  </a:lnTo>
                  <a:lnTo>
                    <a:pt x="260" y="210"/>
                  </a:lnTo>
                  <a:lnTo>
                    <a:pt x="259" y="220"/>
                  </a:lnTo>
                  <a:lnTo>
                    <a:pt x="254" y="221"/>
                  </a:lnTo>
                  <a:lnTo>
                    <a:pt x="253" y="228"/>
                  </a:lnTo>
                  <a:lnTo>
                    <a:pt x="250" y="228"/>
                  </a:lnTo>
                  <a:lnTo>
                    <a:pt x="237" y="206"/>
                  </a:lnTo>
                  <a:lnTo>
                    <a:pt x="233" y="205"/>
                  </a:lnTo>
                  <a:lnTo>
                    <a:pt x="219" y="216"/>
                  </a:lnTo>
                  <a:lnTo>
                    <a:pt x="205" y="210"/>
                  </a:lnTo>
                  <a:lnTo>
                    <a:pt x="195" y="209"/>
                  </a:lnTo>
                  <a:lnTo>
                    <a:pt x="189" y="212"/>
                  </a:lnTo>
                  <a:lnTo>
                    <a:pt x="179" y="212"/>
                  </a:lnTo>
                  <a:lnTo>
                    <a:pt x="168" y="220"/>
                  </a:lnTo>
                  <a:lnTo>
                    <a:pt x="159" y="221"/>
                  </a:lnTo>
                  <a:lnTo>
                    <a:pt x="137" y="210"/>
                  </a:lnTo>
                  <a:lnTo>
                    <a:pt x="128" y="215"/>
                  </a:lnTo>
                  <a:lnTo>
                    <a:pt x="119" y="215"/>
                  </a:lnTo>
                  <a:lnTo>
                    <a:pt x="112" y="207"/>
                  </a:lnTo>
                  <a:lnTo>
                    <a:pt x="93" y="199"/>
                  </a:lnTo>
                  <a:lnTo>
                    <a:pt x="74" y="202"/>
                  </a:lnTo>
                  <a:lnTo>
                    <a:pt x="69" y="206"/>
                  </a:lnTo>
                  <a:lnTo>
                    <a:pt x="67" y="218"/>
                  </a:lnTo>
                  <a:lnTo>
                    <a:pt x="61" y="227"/>
                  </a:lnTo>
                  <a:lnTo>
                    <a:pt x="60" y="245"/>
                  </a:lnTo>
                  <a:lnTo>
                    <a:pt x="46" y="233"/>
                  </a:lnTo>
                  <a:lnTo>
                    <a:pt x="40" y="233"/>
                  </a:lnTo>
                  <a:lnTo>
                    <a:pt x="34" y="23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2" name="Freeform 351"/>
            <p:cNvSpPr>
              <a:spLocks/>
            </p:cNvSpPr>
            <p:nvPr/>
          </p:nvSpPr>
          <p:spPr bwMode="auto">
            <a:xfrm>
              <a:off x="5357636" y="3957749"/>
              <a:ext cx="417495" cy="386569"/>
            </a:xfrm>
            <a:custGeom>
              <a:avLst/>
              <a:gdLst>
                <a:gd name="T0" fmla="*/ 106 w 216"/>
                <a:gd name="T1" fmla="*/ 189 h 200"/>
                <a:gd name="T2" fmla="*/ 87 w 216"/>
                <a:gd name="T3" fmla="*/ 197 h 200"/>
                <a:gd name="T4" fmla="*/ 80 w 216"/>
                <a:gd name="T5" fmla="*/ 196 h 200"/>
                <a:gd name="T6" fmla="*/ 73 w 216"/>
                <a:gd name="T7" fmla="*/ 200 h 200"/>
                <a:gd name="T8" fmla="*/ 59 w 216"/>
                <a:gd name="T9" fmla="*/ 200 h 200"/>
                <a:gd name="T10" fmla="*/ 49 w 216"/>
                <a:gd name="T11" fmla="*/ 187 h 200"/>
                <a:gd name="T12" fmla="*/ 43 w 216"/>
                <a:gd name="T13" fmla="*/ 172 h 200"/>
                <a:gd name="T14" fmla="*/ 30 w 216"/>
                <a:gd name="T15" fmla="*/ 158 h 200"/>
                <a:gd name="T16" fmla="*/ 16 w 216"/>
                <a:gd name="T17" fmla="*/ 158 h 200"/>
                <a:gd name="T18" fmla="*/ 0 w 216"/>
                <a:gd name="T19" fmla="*/ 158 h 200"/>
                <a:gd name="T20" fmla="*/ 1 w 216"/>
                <a:gd name="T21" fmla="*/ 125 h 200"/>
                <a:gd name="T22" fmla="*/ 0 w 216"/>
                <a:gd name="T23" fmla="*/ 112 h 200"/>
                <a:gd name="T24" fmla="*/ 4 w 216"/>
                <a:gd name="T25" fmla="*/ 98 h 200"/>
                <a:gd name="T26" fmla="*/ 9 w 216"/>
                <a:gd name="T27" fmla="*/ 92 h 200"/>
                <a:gd name="T28" fmla="*/ 18 w 216"/>
                <a:gd name="T29" fmla="*/ 79 h 200"/>
                <a:gd name="T30" fmla="*/ 16 w 216"/>
                <a:gd name="T31" fmla="*/ 74 h 200"/>
                <a:gd name="T32" fmla="*/ 20 w 216"/>
                <a:gd name="T33" fmla="*/ 65 h 200"/>
                <a:gd name="T34" fmla="*/ 16 w 216"/>
                <a:gd name="T35" fmla="*/ 53 h 200"/>
                <a:gd name="T36" fmla="*/ 16 w 216"/>
                <a:gd name="T37" fmla="*/ 46 h 200"/>
                <a:gd name="T38" fmla="*/ 17 w 216"/>
                <a:gd name="T39" fmla="*/ 28 h 200"/>
                <a:gd name="T40" fmla="*/ 23 w 216"/>
                <a:gd name="T41" fmla="*/ 19 h 200"/>
                <a:gd name="T42" fmla="*/ 25 w 216"/>
                <a:gd name="T43" fmla="*/ 7 h 200"/>
                <a:gd name="T44" fmla="*/ 30 w 216"/>
                <a:gd name="T45" fmla="*/ 3 h 200"/>
                <a:gd name="T46" fmla="*/ 49 w 216"/>
                <a:gd name="T47" fmla="*/ 0 h 200"/>
                <a:gd name="T48" fmla="*/ 68 w 216"/>
                <a:gd name="T49" fmla="*/ 8 h 200"/>
                <a:gd name="T50" fmla="*/ 75 w 216"/>
                <a:gd name="T51" fmla="*/ 16 h 200"/>
                <a:gd name="T52" fmla="*/ 84 w 216"/>
                <a:gd name="T53" fmla="*/ 16 h 200"/>
                <a:gd name="T54" fmla="*/ 93 w 216"/>
                <a:gd name="T55" fmla="*/ 11 h 200"/>
                <a:gd name="T56" fmla="*/ 115 w 216"/>
                <a:gd name="T57" fmla="*/ 22 h 200"/>
                <a:gd name="T58" fmla="*/ 124 w 216"/>
                <a:gd name="T59" fmla="*/ 21 h 200"/>
                <a:gd name="T60" fmla="*/ 135 w 216"/>
                <a:gd name="T61" fmla="*/ 13 h 200"/>
                <a:gd name="T62" fmla="*/ 145 w 216"/>
                <a:gd name="T63" fmla="*/ 13 h 200"/>
                <a:gd name="T64" fmla="*/ 151 w 216"/>
                <a:gd name="T65" fmla="*/ 10 h 200"/>
                <a:gd name="T66" fmla="*/ 161 w 216"/>
                <a:gd name="T67" fmla="*/ 11 h 200"/>
                <a:gd name="T68" fmla="*/ 175 w 216"/>
                <a:gd name="T69" fmla="*/ 17 h 200"/>
                <a:gd name="T70" fmla="*/ 189 w 216"/>
                <a:gd name="T71" fmla="*/ 6 h 200"/>
                <a:gd name="T72" fmla="*/ 193 w 216"/>
                <a:gd name="T73" fmla="*/ 7 h 200"/>
                <a:gd name="T74" fmla="*/ 206 w 216"/>
                <a:gd name="T75" fmla="*/ 29 h 200"/>
                <a:gd name="T76" fmla="*/ 209 w 216"/>
                <a:gd name="T77" fmla="*/ 29 h 200"/>
                <a:gd name="T78" fmla="*/ 216 w 216"/>
                <a:gd name="T79" fmla="*/ 37 h 200"/>
                <a:gd name="T80" fmla="*/ 214 w 216"/>
                <a:gd name="T81" fmla="*/ 41 h 200"/>
                <a:gd name="T82" fmla="*/ 214 w 216"/>
                <a:gd name="T83" fmla="*/ 48 h 200"/>
                <a:gd name="T84" fmla="*/ 199 w 216"/>
                <a:gd name="T85" fmla="*/ 64 h 200"/>
                <a:gd name="T86" fmla="*/ 194 w 216"/>
                <a:gd name="T87" fmla="*/ 77 h 200"/>
                <a:gd name="T88" fmla="*/ 191 w 216"/>
                <a:gd name="T89" fmla="*/ 88 h 200"/>
                <a:gd name="T90" fmla="*/ 187 w 216"/>
                <a:gd name="T91" fmla="*/ 93 h 200"/>
                <a:gd name="T92" fmla="*/ 184 w 216"/>
                <a:gd name="T93" fmla="*/ 107 h 200"/>
                <a:gd name="T94" fmla="*/ 174 w 216"/>
                <a:gd name="T95" fmla="*/ 116 h 200"/>
                <a:gd name="T96" fmla="*/ 172 w 216"/>
                <a:gd name="T97" fmla="*/ 126 h 200"/>
                <a:gd name="T98" fmla="*/ 167 w 216"/>
                <a:gd name="T99" fmla="*/ 135 h 200"/>
                <a:gd name="T100" fmla="*/ 166 w 216"/>
                <a:gd name="T101" fmla="*/ 143 h 200"/>
                <a:gd name="T102" fmla="*/ 153 w 216"/>
                <a:gd name="T103" fmla="*/ 150 h 200"/>
                <a:gd name="T104" fmla="*/ 143 w 216"/>
                <a:gd name="T105" fmla="*/ 142 h 200"/>
                <a:gd name="T106" fmla="*/ 136 w 216"/>
                <a:gd name="T107" fmla="*/ 142 h 200"/>
                <a:gd name="T108" fmla="*/ 125 w 216"/>
                <a:gd name="T109" fmla="*/ 154 h 200"/>
                <a:gd name="T110" fmla="*/ 120 w 216"/>
                <a:gd name="T111" fmla="*/ 155 h 200"/>
                <a:gd name="T112" fmla="*/ 111 w 216"/>
                <a:gd name="T113" fmla="*/ 175 h 200"/>
                <a:gd name="T114" fmla="*/ 106 w 216"/>
                <a:gd name="T115" fmla="*/ 189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6" h="200">
                  <a:moveTo>
                    <a:pt x="106" y="189"/>
                  </a:moveTo>
                  <a:lnTo>
                    <a:pt x="87" y="197"/>
                  </a:lnTo>
                  <a:lnTo>
                    <a:pt x="80" y="196"/>
                  </a:lnTo>
                  <a:lnTo>
                    <a:pt x="73" y="200"/>
                  </a:lnTo>
                  <a:lnTo>
                    <a:pt x="59" y="200"/>
                  </a:lnTo>
                  <a:lnTo>
                    <a:pt x="49" y="187"/>
                  </a:lnTo>
                  <a:lnTo>
                    <a:pt x="43" y="172"/>
                  </a:lnTo>
                  <a:lnTo>
                    <a:pt x="30" y="158"/>
                  </a:lnTo>
                  <a:lnTo>
                    <a:pt x="16" y="158"/>
                  </a:lnTo>
                  <a:lnTo>
                    <a:pt x="0" y="158"/>
                  </a:lnTo>
                  <a:lnTo>
                    <a:pt x="1" y="125"/>
                  </a:lnTo>
                  <a:lnTo>
                    <a:pt x="0" y="112"/>
                  </a:lnTo>
                  <a:lnTo>
                    <a:pt x="4" y="98"/>
                  </a:lnTo>
                  <a:lnTo>
                    <a:pt x="9" y="92"/>
                  </a:lnTo>
                  <a:lnTo>
                    <a:pt x="18" y="79"/>
                  </a:lnTo>
                  <a:lnTo>
                    <a:pt x="16" y="74"/>
                  </a:lnTo>
                  <a:lnTo>
                    <a:pt x="20" y="65"/>
                  </a:lnTo>
                  <a:lnTo>
                    <a:pt x="16" y="53"/>
                  </a:lnTo>
                  <a:lnTo>
                    <a:pt x="16" y="46"/>
                  </a:lnTo>
                  <a:lnTo>
                    <a:pt x="17" y="28"/>
                  </a:lnTo>
                  <a:lnTo>
                    <a:pt x="23" y="19"/>
                  </a:lnTo>
                  <a:lnTo>
                    <a:pt x="25" y="7"/>
                  </a:lnTo>
                  <a:lnTo>
                    <a:pt x="30" y="3"/>
                  </a:lnTo>
                  <a:lnTo>
                    <a:pt x="49" y="0"/>
                  </a:lnTo>
                  <a:lnTo>
                    <a:pt x="68" y="8"/>
                  </a:lnTo>
                  <a:lnTo>
                    <a:pt x="75" y="16"/>
                  </a:lnTo>
                  <a:lnTo>
                    <a:pt x="84" y="16"/>
                  </a:lnTo>
                  <a:lnTo>
                    <a:pt x="93" y="11"/>
                  </a:lnTo>
                  <a:lnTo>
                    <a:pt x="115" y="22"/>
                  </a:lnTo>
                  <a:lnTo>
                    <a:pt x="124" y="21"/>
                  </a:lnTo>
                  <a:lnTo>
                    <a:pt x="135" y="13"/>
                  </a:lnTo>
                  <a:lnTo>
                    <a:pt x="145" y="13"/>
                  </a:lnTo>
                  <a:lnTo>
                    <a:pt x="151" y="10"/>
                  </a:lnTo>
                  <a:lnTo>
                    <a:pt x="161" y="11"/>
                  </a:lnTo>
                  <a:lnTo>
                    <a:pt x="175" y="17"/>
                  </a:lnTo>
                  <a:lnTo>
                    <a:pt x="189" y="6"/>
                  </a:lnTo>
                  <a:lnTo>
                    <a:pt x="193" y="7"/>
                  </a:lnTo>
                  <a:lnTo>
                    <a:pt x="206" y="29"/>
                  </a:lnTo>
                  <a:lnTo>
                    <a:pt x="209" y="29"/>
                  </a:lnTo>
                  <a:lnTo>
                    <a:pt x="216" y="37"/>
                  </a:lnTo>
                  <a:lnTo>
                    <a:pt x="214" y="41"/>
                  </a:lnTo>
                  <a:lnTo>
                    <a:pt x="214" y="48"/>
                  </a:lnTo>
                  <a:lnTo>
                    <a:pt x="199" y="64"/>
                  </a:lnTo>
                  <a:lnTo>
                    <a:pt x="194" y="77"/>
                  </a:lnTo>
                  <a:lnTo>
                    <a:pt x="191" y="88"/>
                  </a:lnTo>
                  <a:lnTo>
                    <a:pt x="187" y="93"/>
                  </a:lnTo>
                  <a:lnTo>
                    <a:pt x="184" y="107"/>
                  </a:lnTo>
                  <a:lnTo>
                    <a:pt x="174" y="116"/>
                  </a:lnTo>
                  <a:lnTo>
                    <a:pt x="172" y="126"/>
                  </a:lnTo>
                  <a:lnTo>
                    <a:pt x="167" y="135"/>
                  </a:lnTo>
                  <a:lnTo>
                    <a:pt x="166" y="143"/>
                  </a:lnTo>
                  <a:lnTo>
                    <a:pt x="153" y="150"/>
                  </a:lnTo>
                  <a:lnTo>
                    <a:pt x="143" y="142"/>
                  </a:lnTo>
                  <a:lnTo>
                    <a:pt x="136" y="142"/>
                  </a:lnTo>
                  <a:lnTo>
                    <a:pt x="125" y="154"/>
                  </a:lnTo>
                  <a:lnTo>
                    <a:pt x="120" y="155"/>
                  </a:lnTo>
                  <a:lnTo>
                    <a:pt x="111" y="175"/>
                  </a:lnTo>
                  <a:lnTo>
                    <a:pt x="106" y="18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3" name="Freeform 352"/>
            <p:cNvSpPr>
              <a:spLocks/>
            </p:cNvSpPr>
            <p:nvPr/>
          </p:nvSpPr>
          <p:spPr bwMode="auto">
            <a:xfrm>
              <a:off x="2170373" y="3911361"/>
              <a:ext cx="166225" cy="173956"/>
            </a:xfrm>
            <a:custGeom>
              <a:avLst/>
              <a:gdLst>
                <a:gd name="T0" fmla="*/ 33 w 86"/>
                <a:gd name="T1" fmla="*/ 82 h 90"/>
                <a:gd name="T2" fmla="*/ 27 w 86"/>
                <a:gd name="T3" fmla="*/ 75 h 90"/>
                <a:gd name="T4" fmla="*/ 19 w 86"/>
                <a:gd name="T5" fmla="*/ 67 h 90"/>
                <a:gd name="T6" fmla="*/ 15 w 86"/>
                <a:gd name="T7" fmla="*/ 60 h 90"/>
                <a:gd name="T8" fmla="*/ 8 w 86"/>
                <a:gd name="T9" fmla="*/ 54 h 90"/>
                <a:gd name="T10" fmla="*/ 0 w 86"/>
                <a:gd name="T11" fmla="*/ 44 h 90"/>
                <a:gd name="T12" fmla="*/ 2 w 86"/>
                <a:gd name="T13" fmla="*/ 41 h 90"/>
                <a:gd name="T14" fmla="*/ 5 w 86"/>
                <a:gd name="T15" fmla="*/ 44 h 90"/>
                <a:gd name="T16" fmla="*/ 6 w 86"/>
                <a:gd name="T17" fmla="*/ 43 h 90"/>
                <a:gd name="T18" fmla="*/ 12 w 86"/>
                <a:gd name="T19" fmla="*/ 42 h 90"/>
                <a:gd name="T20" fmla="*/ 15 w 86"/>
                <a:gd name="T21" fmla="*/ 37 h 90"/>
                <a:gd name="T22" fmla="*/ 18 w 86"/>
                <a:gd name="T23" fmla="*/ 37 h 90"/>
                <a:gd name="T24" fmla="*/ 18 w 86"/>
                <a:gd name="T25" fmla="*/ 27 h 90"/>
                <a:gd name="T26" fmla="*/ 23 w 86"/>
                <a:gd name="T27" fmla="*/ 26 h 90"/>
                <a:gd name="T28" fmla="*/ 26 w 86"/>
                <a:gd name="T29" fmla="*/ 26 h 90"/>
                <a:gd name="T30" fmla="*/ 31 w 86"/>
                <a:gd name="T31" fmla="*/ 21 h 90"/>
                <a:gd name="T32" fmla="*/ 36 w 86"/>
                <a:gd name="T33" fmla="*/ 25 h 90"/>
                <a:gd name="T34" fmla="*/ 38 w 86"/>
                <a:gd name="T35" fmla="*/ 22 h 90"/>
                <a:gd name="T36" fmla="*/ 41 w 86"/>
                <a:gd name="T37" fmla="*/ 20 h 90"/>
                <a:gd name="T38" fmla="*/ 48 w 86"/>
                <a:gd name="T39" fmla="*/ 14 h 90"/>
                <a:gd name="T40" fmla="*/ 49 w 86"/>
                <a:gd name="T41" fmla="*/ 10 h 90"/>
                <a:gd name="T42" fmla="*/ 51 w 86"/>
                <a:gd name="T43" fmla="*/ 10 h 90"/>
                <a:gd name="T44" fmla="*/ 54 w 86"/>
                <a:gd name="T45" fmla="*/ 5 h 90"/>
                <a:gd name="T46" fmla="*/ 56 w 86"/>
                <a:gd name="T47" fmla="*/ 5 h 90"/>
                <a:gd name="T48" fmla="*/ 58 w 86"/>
                <a:gd name="T49" fmla="*/ 8 h 90"/>
                <a:gd name="T50" fmla="*/ 62 w 86"/>
                <a:gd name="T51" fmla="*/ 9 h 90"/>
                <a:gd name="T52" fmla="*/ 66 w 86"/>
                <a:gd name="T53" fmla="*/ 6 h 90"/>
                <a:gd name="T54" fmla="*/ 71 w 86"/>
                <a:gd name="T55" fmla="*/ 6 h 90"/>
                <a:gd name="T56" fmla="*/ 77 w 86"/>
                <a:gd name="T57" fmla="*/ 3 h 90"/>
                <a:gd name="T58" fmla="*/ 80 w 86"/>
                <a:gd name="T59" fmla="*/ 0 h 90"/>
                <a:gd name="T60" fmla="*/ 86 w 86"/>
                <a:gd name="T61" fmla="*/ 1 h 90"/>
                <a:gd name="T62" fmla="*/ 85 w 86"/>
                <a:gd name="T63" fmla="*/ 3 h 90"/>
                <a:gd name="T64" fmla="*/ 83 w 86"/>
                <a:gd name="T65" fmla="*/ 8 h 90"/>
                <a:gd name="T66" fmla="*/ 84 w 86"/>
                <a:gd name="T67" fmla="*/ 15 h 90"/>
                <a:gd name="T68" fmla="*/ 79 w 86"/>
                <a:gd name="T69" fmla="*/ 22 h 90"/>
                <a:gd name="T70" fmla="*/ 77 w 86"/>
                <a:gd name="T71" fmla="*/ 30 h 90"/>
                <a:gd name="T72" fmla="*/ 76 w 86"/>
                <a:gd name="T73" fmla="*/ 40 h 90"/>
                <a:gd name="T74" fmla="*/ 76 w 86"/>
                <a:gd name="T75" fmla="*/ 45 h 90"/>
                <a:gd name="T76" fmla="*/ 76 w 86"/>
                <a:gd name="T77" fmla="*/ 54 h 90"/>
                <a:gd name="T78" fmla="*/ 73 w 86"/>
                <a:gd name="T79" fmla="*/ 56 h 90"/>
                <a:gd name="T80" fmla="*/ 70 w 86"/>
                <a:gd name="T81" fmla="*/ 65 h 90"/>
                <a:gd name="T82" fmla="*/ 71 w 86"/>
                <a:gd name="T83" fmla="*/ 71 h 90"/>
                <a:gd name="T84" fmla="*/ 67 w 86"/>
                <a:gd name="T85" fmla="*/ 76 h 90"/>
                <a:gd name="T86" fmla="*/ 67 w 86"/>
                <a:gd name="T87" fmla="*/ 82 h 90"/>
                <a:gd name="T88" fmla="*/ 70 w 86"/>
                <a:gd name="T89" fmla="*/ 85 h 90"/>
                <a:gd name="T90" fmla="*/ 65 w 86"/>
                <a:gd name="T91" fmla="*/ 90 h 90"/>
                <a:gd name="T92" fmla="*/ 60 w 86"/>
                <a:gd name="T93" fmla="*/ 88 h 90"/>
                <a:gd name="T94" fmla="*/ 57 w 86"/>
                <a:gd name="T95" fmla="*/ 84 h 90"/>
                <a:gd name="T96" fmla="*/ 52 w 86"/>
                <a:gd name="T97" fmla="*/ 82 h 90"/>
                <a:gd name="T98" fmla="*/ 47 w 86"/>
                <a:gd name="T99" fmla="*/ 85 h 90"/>
                <a:gd name="T100" fmla="*/ 36 w 86"/>
                <a:gd name="T101" fmla="*/ 79 h 90"/>
                <a:gd name="T102" fmla="*/ 33 w 86"/>
                <a:gd name="T103" fmla="*/ 8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6" h="90">
                  <a:moveTo>
                    <a:pt x="33" y="82"/>
                  </a:moveTo>
                  <a:lnTo>
                    <a:pt x="27" y="75"/>
                  </a:lnTo>
                  <a:lnTo>
                    <a:pt x="19" y="67"/>
                  </a:lnTo>
                  <a:lnTo>
                    <a:pt x="15" y="60"/>
                  </a:lnTo>
                  <a:lnTo>
                    <a:pt x="8" y="54"/>
                  </a:lnTo>
                  <a:lnTo>
                    <a:pt x="0" y="44"/>
                  </a:lnTo>
                  <a:lnTo>
                    <a:pt x="2" y="41"/>
                  </a:lnTo>
                  <a:lnTo>
                    <a:pt x="5" y="44"/>
                  </a:lnTo>
                  <a:lnTo>
                    <a:pt x="6" y="43"/>
                  </a:lnTo>
                  <a:lnTo>
                    <a:pt x="12" y="42"/>
                  </a:lnTo>
                  <a:lnTo>
                    <a:pt x="15" y="37"/>
                  </a:lnTo>
                  <a:lnTo>
                    <a:pt x="18" y="37"/>
                  </a:lnTo>
                  <a:lnTo>
                    <a:pt x="18" y="27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31" y="21"/>
                  </a:lnTo>
                  <a:lnTo>
                    <a:pt x="36" y="25"/>
                  </a:lnTo>
                  <a:lnTo>
                    <a:pt x="38" y="22"/>
                  </a:lnTo>
                  <a:lnTo>
                    <a:pt x="41" y="20"/>
                  </a:lnTo>
                  <a:lnTo>
                    <a:pt x="48" y="14"/>
                  </a:lnTo>
                  <a:lnTo>
                    <a:pt x="49" y="10"/>
                  </a:lnTo>
                  <a:lnTo>
                    <a:pt x="51" y="10"/>
                  </a:lnTo>
                  <a:lnTo>
                    <a:pt x="54" y="5"/>
                  </a:lnTo>
                  <a:lnTo>
                    <a:pt x="56" y="5"/>
                  </a:lnTo>
                  <a:lnTo>
                    <a:pt x="58" y="8"/>
                  </a:lnTo>
                  <a:lnTo>
                    <a:pt x="62" y="9"/>
                  </a:lnTo>
                  <a:lnTo>
                    <a:pt x="66" y="6"/>
                  </a:lnTo>
                  <a:lnTo>
                    <a:pt x="71" y="6"/>
                  </a:lnTo>
                  <a:lnTo>
                    <a:pt x="77" y="3"/>
                  </a:lnTo>
                  <a:lnTo>
                    <a:pt x="80" y="0"/>
                  </a:lnTo>
                  <a:lnTo>
                    <a:pt x="86" y="1"/>
                  </a:lnTo>
                  <a:lnTo>
                    <a:pt x="85" y="3"/>
                  </a:lnTo>
                  <a:lnTo>
                    <a:pt x="83" y="8"/>
                  </a:lnTo>
                  <a:lnTo>
                    <a:pt x="84" y="15"/>
                  </a:lnTo>
                  <a:lnTo>
                    <a:pt x="79" y="22"/>
                  </a:lnTo>
                  <a:lnTo>
                    <a:pt x="77" y="30"/>
                  </a:lnTo>
                  <a:lnTo>
                    <a:pt x="76" y="40"/>
                  </a:lnTo>
                  <a:lnTo>
                    <a:pt x="76" y="45"/>
                  </a:lnTo>
                  <a:lnTo>
                    <a:pt x="76" y="54"/>
                  </a:lnTo>
                  <a:lnTo>
                    <a:pt x="73" y="56"/>
                  </a:lnTo>
                  <a:lnTo>
                    <a:pt x="70" y="65"/>
                  </a:lnTo>
                  <a:lnTo>
                    <a:pt x="71" y="71"/>
                  </a:lnTo>
                  <a:lnTo>
                    <a:pt x="67" y="76"/>
                  </a:lnTo>
                  <a:lnTo>
                    <a:pt x="67" y="82"/>
                  </a:lnTo>
                  <a:lnTo>
                    <a:pt x="70" y="85"/>
                  </a:lnTo>
                  <a:lnTo>
                    <a:pt x="65" y="90"/>
                  </a:lnTo>
                  <a:lnTo>
                    <a:pt x="60" y="88"/>
                  </a:lnTo>
                  <a:lnTo>
                    <a:pt x="57" y="84"/>
                  </a:lnTo>
                  <a:lnTo>
                    <a:pt x="52" y="82"/>
                  </a:lnTo>
                  <a:lnTo>
                    <a:pt x="47" y="85"/>
                  </a:lnTo>
                  <a:lnTo>
                    <a:pt x="36" y="79"/>
                  </a:lnTo>
                  <a:lnTo>
                    <a:pt x="33" y="8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4" name="Freeform 353"/>
            <p:cNvSpPr>
              <a:spLocks/>
            </p:cNvSpPr>
            <p:nvPr/>
          </p:nvSpPr>
          <p:spPr bwMode="auto">
            <a:xfrm>
              <a:off x="5363434" y="2380547"/>
              <a:ext cx="112105" cy="104374"/>
            </a:xfrm>
            <a:custGeom>
              <a:avLst/>
              <a:gdLst>
                <a:gd name="T0" fmla="*/ 42 w 58"/>
                <a:gd name="T1" fmla="*/ 0 h 54"/>
                <a:gd name="T2" fmla="*/ 55 w 58"/>
                <a:gd name="T3" fmla="*/ 0 h 54"/>
                <a:gd name="T4" fmla="*/ 58 w 58"/>
                <a:gd name="T5" fmla="*/ 7 h 54"/>
                <a:gd name="T6" fmla="*/ 55 w 58"/>
                <a:gd name="T7" fmla="*/ 25 h 54"/>
                <a:gd name="T8" fmla="*/ 51 w 58"/>
                <a:gd name="T9" fmla="*/ 33 h 54"/>
                <a:gd name="T10" fmla="*/ 42 w 58"/>
                <a:gd name="T11" fmla="*/ 33 h 54"/>
                <a:gd name="T12" fmla="*/ 45 w 58"/>
                <a:gd name="T13" fmla="*/ 54 h 54"/>
                <a:gd name="T14" fmla="*/ 36 w 58"/>
                <a:gd name="T15" fmla="*/ 49 h 54"/>
                <a:gd name="T16" fmla="*/ 26 w 58"/>
                <a:gd name="T17" fmla="*/ 40 h 54"/>
                <a:gd name="T18" fmla="*/ 11 w 58"/>
                <a:gd name="T19" fmla="*/ 44 h 54"/>
                <a:gd name="T20" fmla="*/ 0 w 58"/>
                <a:gd name="T21" fmla="*/ 43 h 54"/>
                <a:gd name="T22" fmla="*/ 8 w 58"/>
                <a:gd name="T23" fmla="*/ 37 h 54"/>
                <a:gd name="T24" fmla="*/ 21 w 58"/>
                <a:gd name="T25" fmla="*/ 8 h 54"/>
                <a:gd name="T26" fmla="*/ 42 w 58"/>
                <a:gd name="T2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8" h="54">
                  <a:moveTo>
                    <a:pt x="42" y="0"/>
                  </a:moveTo>
                  <a:lnTo>
                    <a:pt x="55" y="0"/>
                  </a:lnTo>
                  <a:lnTo>
                    <a:pt x="58" y="7"/>
                  </a:lnTo>
                  <a:lnTo>
                    <a:pt x="55" y="25"/>
                  </a:lnTo>
                  <a:lnTo>
                    <a:pt x="51" y="33"/>
                  </a:lnTo>
                  <a:lnTo>
                    <a:pt x="42" y="33"/>
                  </a:lnTo>
                  <a:lnTo>
                    <a:pt x="45" y="54"/>
                  </a:lnTo>
                  <a:lnTo>
                    <a:pt x="36" y="49"/>
                  </a:lnTo>
                  <a:lnTo>
                    <a:pt x="26" y="40"/>
                  </a:lnTo>
                  <a:lnTo>
                    <a:pt x="11" y="44"/>
                  </a:lnTo>
                  <a:lnTo>
                    <a:pt x="0" y="43"/>
                  </a:lnTo>
                  <a:lnTo>
                    <a:pt x="8" y="37"/>
                  </a:lnTo>
                  <a:lnTo>
                    <a:pt x="21" y="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5" name="Freeform 354"/>
            <p:cNvSpPr>
              <a:spLocks/>
            </p:cNvSpPr>
            <p:nvPr/>
          </p:nvSpPr>
          <p:spPr bwMode="auto">
            <a:xfrm>
              <a:off x="5400159" y="1738843"/>
              <a:ext cx="657168" cy="465816"/>
            </a:xfrm>
            <a:custGeom>
              <a:avLst/>
              <a:gdLst>
                <a:gd name="T0" fmla="*/ 294 w 340"/>
                <a:gd name="T1" fmla="*/ 0 h 241"/>
                <a:gd name="T2" fmla="*/ 338 w 340"/>
                <a:gd name="T3" fmla="*/ 13 h 241"/>
                <a:gd name="T4" fmla="*/ 322 w 340"/>
                <a:gd name="T5" fmla="*/ 17 h 241"/>
                <a:gd name="T6" fmla="*/ 340 w 340"/>
                <a:gd name="T7" fmla="*/ 28 h 241"/>
                <a:gd name="T8" fmla="*/ 319 w 340"/>
                <a:gd name="T9" fmla="*/ 35 h 241"/>
                <a:gd name="T10" fmla="*/ 309 w 340"/>
                <a:gd name="T11" fmla="*/ 37 h 241"/>
                <a:gd name="T12" fmla="*/ 311 w 340"/>
                <a:gd name="T13" fmla="*/ 24 h 241"/>
                <a:gd name="T14" fmla="*/ 293 w 340"/>
                <a:gd name="T15" fmla="*/ 18 h 241"/>
                <a:gd name="T16" fmla="*/ 274 w 340"/>
                <a:gd name="T17" fmla="*/ 23 h 241"/>
                <a:gd name="T18" fmla="*/ 270 w 340"/>
                <a:gd name="T19" fmla="*/ 36 h 241"/>
                <a:gd name="T20" fmla="*/ 259 w 340"/>
                <a:gd name="T21" fmla="*/ 44 h 241"/>
                <a:gd name="T22" fmla="*/ 244 w 340"/>
                <a:gd name="T23" fmla="*/ 40 h 241"/>
                <a:gd name="T24" fmla="*/ 227 w 340"/>
                <a:gd name="T25" fmla="*/ 40 h 241"/>
                <a:gd name="T26" fmla="*/ 210 w 340"/>
                <a:gd name="T27" fmla="*/ 31 h 241"/>
                <a:gd name="T28" fmla="*/ 203 w 340"/>
                <a:gd name="T29" fmla="*/ 36 h 241"/>
                <a:gd name="T30" fmla="*/ 195 w 340"/>
                <a:gd name="T31" fmla="*/ 37 h 241"/>
                <a:gd name="T32" fmla="*/ 195 w 340"/>
                <a:gd name="T33" fmla="*/ 48 h 241"/>
                <a:gd name="T34" fmla="*/ 170 w 340"/>
                <a:gd name="T35" fmla="*/ 45 h 241"/>
                <a:gd name="T36" fmla="*/ 168 w 340"/>
                <a:gd name="T37" fmla="*/ 55 h 241"/>
                <a:gd name="T38" fmla="*/ 155 w 340"/>
                <a:gd name="T39" fmla="*/ 55 h 241"/>
                <a:gd name="T40" fmla="*/ 148 w 340"/>
                <a:gd name="T41" fmla="*/ 68 h 241"/>
                <a:gd name="T42" fmla="*/ 137 w 340"/>
                <a:gd name="T43" fmla="*/ 88 h 241"/>
                <a:gd name="T44" fmla="*/ 118 w 340"/>
                <a:gd name="T45" fmla="*/ 114 h 241"/>
                <a:gd name="T46" fmla="*/ 124 w 340"/>
                <a:gd name="T47" fmla="*/ 120 h 241"/>
                <a:gd name="T48" fmla="*/ 120 w 340"/>
                <a:gd name="T49" fmla="*/ 127 h 241"/>
                <a:gd name="T50" fmla="*/ 106 w 340"/>
                <a:gd name="T51" fmla="*/ 127 h 241"/>
                <a:gd name="T52" fmla="*/ 98 w 340"/>
                <a:gd name="T53" fmla="*/ 145 h 241"/>
                <a:gd name="T54" fmla="*/ 102 w 340"/>
                <a:gd name="T55" fmla="*/ 170 h 241"/>
                <a:gd name="T56" fmla="*/ 112 w 340"/>
                <a:gd name="T57" fmla="*/ 179 h 241"/>
                <a:gd name="T58" fmla="*/ 109 w 340"/>
                <a:gd name="T59" fmla="*/ 202 h 241"/>
                <a:gd name="T60" fmla="*/ 98 w 340"/>
                <a:gd name="T61" fmla="*/ 215 h 241"/>
                <a:gd name="T62" fmla="*/ 92 w 340"/>
                <a:gd name="T63" fmla="*/ 226 h 241"/>
                <a:gd name="T64" fmla="*/ 81 w 340"/>
                <a:gd name="T65" fmla="*/ 214 h 241"/>
                <a:gd name="T66" fmla="*/ 54 w 340"/>
                <a:gd name="T67" fmla="*/ 237 h 241"/>
                <a:gd name="T68" fmla="*/ 34 w 340"/>
                <a:gd name="T69" fmla="*/ 241 h 241"/>
                <a:gd name="T70" fmla="*/ 13 w 340"/>
                <a:gd name="T71" fmla="*/ 231 h 241"/>
                <a:gd name="T72" fmla="*/ 7 w 340"/>
                <a:gd name="T73" fmla="*/ 211 h 241"/>
                <a:gd name="T74" fmla="*/ 0 w 340"/>
                <a:gd name="T75" fmla="*/ 166 h 241"/>
                <a:gd name="T76" fmla="*/ 13 w 340"/>
                <a:gd name="T77" fmla="*/ 154 h 241"/>
                <a:gd name="T78" fmla="*/ 50 w 340"/>
                <a:gd name="T79" fmla="*/ 139 h 241"/>
                <a:gd name="T80" fmla="*/ 76 w 340"/>
                <a:gd name="T81" fmla="*/ 119 h 241"/>
                <a:gd name="T82" fmla="*/ 99 w 340"/>
                <a:gd name="T83" fmla="*/ 94 h 241"/>
                <a:gd name="T84" fmla="*/ 128 w 340"/>
                <a:gd name="T85" fmla="*/ 59 h 241"/>
                <a:gd name="T86" fmla="*/ 149 w 340"/>
                <a:gd name="T87" fmla="*/ 45 h 241"/>
                <a:gd name="T88" fmla="*/ 182 w 340"/>
                <a:gd name="T89" fmla="*/ 24 h 241"/>
                <a:gd name="T90" fmla="*/ 209 w 340"/>
                <a:gd name="T91" fmla="*/ 16 h 241"/>
                <a:gd name="T92" fmla="*/ 231 w 340"/>
                <a:gd name="T93" fmla="*/ 17 h 241"/>
                <a:gd name="T94" fmla="*/ 247 w 340"/>
                <a:gd name="T95" fmla="*/ 3 h 241"/>
                <a:gd name="T96" fmla="*/ 271 w 340"/>
                <a:gd name="T97" fmla="*/ 3 h 241"/>
                <a:gd name="T98" fmla="*/ 294 w 340"/>
                <a:gd name="T9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0" h="241">
                  <a:moveTo>
                    <a:pt x="294" y="0"/>
                  </a:moveTo>
                  <a:lnTo>
                    <a:pt x="338" y="13"/>
                  </a:lnTo>
                  <a:lnTo>
                    <a:pt x="322" y="17"/>
                  </a:lnTo>
                  <a:lnTo>
                    <a:pt x="340" y="28"/>
                  </a:lnTo>
                  <a:lnTo>
                    <a:pt x="319" y="35"/>
                  </a:lnTo>
                  <a:lnTo>
                    <a:pt x="309" y="37"/>
                  </a:lnTo>
                  <a:lnTo>
                    <a:pt x="311" y="24"/>
                  </a:lnTo>
                  <a:lnTo>
                    <a:pt x="293" y="18"/>
                  </a:lnTo>
                  <a:lnTo>
                    <a:pt x="274" y="23"/>
                  </a:lnTo>
                  <a:lnTo>
                    <a:pt x="270" y="36"/>
                  </a:lnTo>
                  <a:lnTo>
                    <a:pt x="259" y="44"/>
                  </a:lnTo>
                  <a:lnTo>
                    <a:pt x="244" y="40"/>
                  </a:lnTo>
                  <a:lnTo>
                    <a:pt x="227" y="40"/>
                  </a:lnTo>
                  <a:lnTo>
                    <a:pt x="210" y="31"/>
                  </a:lnTo>
                  <a:lnTo>
                    <a:pt x="203" y="36"/>
                  </a:lnTo>
                  <a:lnTo>
                    <a:pt x="195" y="37"/>
                  </a:lnTo>
                  <a:lnTo>
                    <a:pt x="195" y="48"/>
                  </a:lnTo>
                  <a:lnTo>
                    <a:pt x="170" y="45"/>
                  </a:lnTo>
                  <a:lnTo>
                    <a:pt x="168" y="55"/>
                  </a:lnTo>
                  <a:lnTo>
                    <a:pt x="155" y="55"/>
                  </a:lnTo>
                  <a:lnTo>
                    <a:pt x="148" y="68"/>
                  </a:lnTo>
                  <a:lnTo>
                    <a:pt x="137" y="88"/>
                  </a:lnTo>
                  <a:lnTo>
                    <a:pt x="118" y="114"/>
                  </a:lnTo>
                  <a:lnTo>
                    <a:pt x="124" y="120"/>
                  </a:lnTo>
                  <a:lnTo>
                    <a:pt x="120" y="127"/>
                  </a:lnTo>
                  <a:lnTo>
                    <a:pt x="106" y="127"/>
                  </a:lnTo>
                  <a:lnTo>
                    <a:pt x="98" y="145"/>
                  </a:lnTo>
                  <a:lnTo>
                    <a:pt x="102" y="170"/>
                  </a:lnTo>
                  <a:lnTo>
                    <a:pt x="112" y="179"/>
                  </a:lnTo>
                  <a:lnTo>
                    <a:pt x="109" y="202"/>
                  </a:lnTo>
                  <a:lnTo>
                    <a:pt x="98" y="215"/>
                  </a:lnTo>
                  <a:lnTo>
                    <a:pt x="92" y="226"/>
                  </a:lnTo>
                  <a:lnTo>
                    <a:pt x="81" y="214"/>
                  </a:lnTo>
                  <a:lnTo>
                    <a:pt x="54" y="237"/>
                  </a:lnTo>
                  <a:lnTo>
                    <a:pt x="34" y="241"/>
                  </a:lnTo>
                  <a:lnTo>
                    <a:pt x="13" y="231"/>
                  </a:lnTo>
                  <a:lnTo>
                    <a:pt x="7" y="211"/>
                  </a:lnTo>
                  <a:lnTo>
                    <a:pt x="0" y="166"/>
                  </a:lnTo>
                  <a:lnTo>
                    <a:pt x="13" y="154"/>
                  </a:lnTo>
                  <a:lnTo>
                    <a:pt x="50" y="139"/>
                  </a:lnTo>
                  <a:lnTo>
                    <a:pt x="76" y="119"/>
                  </a:lnTo>
                  <a:lnTo>
                    <a:pt x="99" y="94"/>
                  </a:lnTo>
                  <a:lnTo>
                    <a:pt x="128" y="59"/>
                  </a:lnTo>
                  <a:lnTo>
                    <a:pt x="149" y="45"/>
                  </a:lnTo>
                  <a:lnTo>
                    <a:pt x="182" y="24"/>
                  </a:lnTo>
                  <a:lnTo>
                    <a:pt x="209" y="16"/>
                  </a:lnTo>
                  <a:lnTo>
                    <a:pt x="231" y="17"/>
                  </a:lnTo>
                  <a:lnTo>
                    <a:pt x="247" y="3"/>
                  </a:lnTo>
                  <a:lnTo>
                    <a:pt x="271" y="3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6" name="Freeform 355"/>
            <p:cNvSpPr>
              <a:spLocks/>
            </p:cNvSpPr>
            <p:nvPr/>
          </p:nvSpPr>
          <p:spPr bwMode="auto">
            <a:xfrm>
              <a:off x="5734541" y="1518498"/>
              <a:ext cx="92777" cy="28993"/>
            </a:xfrm>
            <a:custGeom>
              <a:avLst/>
              <a:gdLst>
                <a:gd name="T0" fmla="*/ 48 w 48"/>
                <a:gd name="T1" fmla="*/ 9 h 15"/>
                <a:gd name="T2" fmla="*/ 23 w 48"/>
                <a:gd name="T3" fmla="*/ 15 h 15"/>
                <a:gd name="T4" fmla="*/ 1 w 48"/>
                <a:gd name="T5" fmla="*/ 11 h 15"/>
                <a:gd name="T6" fmla="*/ 8 w 48"/>
                <a:gd name="T7" fmla="*/ 8 h 15"/>
                <a:gd name="T8" fmla="*/ 0 w 48"/>
                <a:gd name="T9" fmla="*/ 3 h 15"/>
                <a:gd name="T10" fmla="*/ 24 w 48"/>
                <a:gd name="T11" fmla="*/ 0 h 15"/>
                <a:gd name="T12" fmla="*/ 30 w 48"/>
                <a:gd name="T13" fmla="*/ 5 h 15"/>
                <a:gd name="T14" fmla="*/ 48 w 48"/>
                <a:gd name="T1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15">
                  <a:moveTo>
                    <a:pt x="48" y="9"/>
                  </a:moveTo>
                  <a:lnTo>
                    <a:pt x="23" y="15"/>
                  </a:lnTo>
                  <a:lnTo>
                    <a:pt x="1" y="11"/>
                  </a:lnTo>
                  <a:lnTo>
                    <a:pt x="8" y="8"/>
                  </a:lnTo>
                  <a:lnTo>
                    <a:pt x="0" y="3"/>
                  </a:lnTo>
                  <a:lnTo>
                    <a:pt x="24" y="0"/>
                  </a:lnTo>
                  <a:lnTo>
                    <a:pt x="30" y="5"/>
                  </a:lnTo>
                  <a:lnTo>
                    <a:pt x="48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7" name="Freeform 356"/>
            <p:cNvSpPr>
              <a:spLocks/>
            </p:cNvSpPr>
            <p:nvPr/>
          </p:nvSpPr>
          <p:spPr bwMode="auto">
            <a:xfrm>
              <a:off x="5494868" y="1475976"/>
              <a:ext cx="251270" cy="90844"/>
            </a:xfrm>
            <a:custGeom>
              <a:avLst/>
              <a:gdLst>
                <a:gd name="T0" fmla="*/ 89 w 130"/>
                <a:gd name="T1" fmla="*/ 4 h 47"/>
                <a:gd name="T2" fmla="*/ 130 w 130"/>
                <a:gd name="T3" fmla="*/ 15 h 47"/>
                <a:gd name="T4" fmla="*/ 102 w 130"/>
                <a:gd name="T5" fmla="*/ 21 h 47"/>
                <a:gd name="T6" fmla="*/ 98 w 130"/>
                <a:gd name="T7" fmla="*/ 31 h 47"/>
                <a:gd name="T8" fmla="*/ 88 w 130"/>
                <a:gd name="T9" fmla="*/ 34 h 47"/>
                <a:gd name="T10" fmla="*/ 85 w 130"/>
                <a:gd name="T11" fmla="*/ 46 h 47"/>
                <a:gd name="T12" fmla="*/ 70 w 130"/>
                <a:gd name="T13" fmla="*/ 47 h 47"/>
                <a:gd name="T14" fmla="*/ 43 w 130"/>
                <a:gd name="T15" fmla="*/ 38 h 47"/>
                <a:gd name="T16" fmla="*/ 53 w 130"/>
                <a:gd name="T17" fmla="*/ 32 h 47"/>
                <a:gd name="T18" fmla="*/ 35 w 130"/>
                <a:gd name="T19" fmla="*/ 28 h 47"/>
                <a:gd name="T20" fmla="*/ 10 w 130"/>
                <a:gd name="T21" fmla="*/ 16 h 47"/>
                <a:gd name="T22" fmla="*/ 0 w 130"/>
                <a:gd name="T23" fmla="*/ 5 h 47"/>
                <a:gd name="T24" fmla="*/ 30 w 130"/>
                <a:gd name="T25" fmla="*/ 0 h 47"/>
                <a:gd name="T26" fmla="*/ 37 w 130"/>
                <a:gd name="T27" fmla="*/ 5 h 47"/>
                <a:gd name="T28" fmla="*/ 54 w 130"/>
                <a:gd name="T29" fmla="*/ 5 h 47"/>
                <a:gd name="T30" fmla="*/ 57 w 130"/>
                <a:gd name="T31" fmla="*/ 0 h 47"/>
                <a:gd name="T32" fmla="*/ 74 w 130"/>
                <a:gd name="T33" fmla="*/ 0 h 47"/>
                <a:gd name="T34" fmla="*/ 89 w 130"/>
                <a:gd name="T35" fmla="*/ 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0" h="47">
                  <a:moveTo>
                    <a:pt x="89" y="4"/>
                  </a:moveTo>
                  <a:lnTo>
                    <a:pt x="130" y="15"/>
                  </a:lnTo>
                  <a:lnTo>
                    <a:pt x="102" y="21"/>
                  </a:lnTo>
                  <a:lnTo>
                    <a:pt x="98" y="31"/>
                  </a:lnTo>
                  <a:lnTo>
                    <a:pt x="88" y="34"/>
                  </a:lnTo>
                  <a:lnTo>
                    <a:pt x="85" y="46"/>
                  </a:lnTo>
                  <a:lnTo>
                    <a:pt x="70" y="47"/>
                  </a:lnTo>
                  <a:lnTo>
                    <a:pt x="43" y="38"/>
                  </a:lnTo>
                  <a:lnTo>
                    <a:pt x="53" y="32"/>
                  </a:lnTo>
                  <a:lnTo>
                    <a:pt x="35" y="28"/>
                  </a:lnTo>
                  <a:lnTo>
                    <a:pt x="10" y="16"/>
                  </a:lnTo>
                  <a:lnTo>
                    <a:pt x="0" y="5"/>
                  </a:lnTo>
                  <a:lnTo>
                    <a:pt x="30" y="0"/>
                  </a:lnTo>
                  <a:lnTo>
                    <a:pt x="37" y="5"/>
                  </a:lnTo>
                  <a:lnTo>
                    <a:pt x="54" y="5"/>
                  </a:lnTo>
                  <a:lnTo>
                    <a:pt x="57" y="0"/>
                  </a:lnTo>
                  <a:lnTo>
                    <a:pt x="74" y="0"/>
                  </a:lnTo>
                  <a:lnTo>
                    <a:pt x="89" y="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8" name="Freeform 357"/>
            <p:cNvSpPr>
              <a:spLocks/>
            </p:cNvSpPr>
            <p:nvPr/>
          </p:nvSpPr>
          <p:spPr bwMode="auto">
            <a:xfrm>
              <a:off x="5643698" y="1460513"/>
              <a:ext cx="224210" cy="32859"/>
            </a:xfrm>
            <a:custGeom>
              <a:avLst/>
              <a:gdLst>
                <a:gd name="T0" fmla="*/ 92 w 116"/>
                <a:gd name="T1" fmla="*/ 3 h 17"/>
                <a:gd name="T2" fmla="*/ 116 w 116"/>
                <a:gd name="T3" fmla="*/ 8 h 17"/>
                <a:gd name="T4" fmla="*/ 101 w 116"/>
                <a:gd name="T5" fmla="*/ 15 h 17"/>
                <a:gd name="T6" fmla="*/ 68 w 116"/>
                <a:gd name="T7" fmla="*/ 17 h 17"/>
                <a:gd name="T8" fmla="*/ 34 w 116"/>
                <a:gd name="T9" fmla="*/ 14 h 17"/>
                <a:gd name="T10" fmla="*/ 31 w 116"/>
                <a:gd name="T11" fmla="*/ 11 h 17"/>
                <a:gd name="T12" fmla="*/ 14 w 116"/>
                <a:gd name="T13" fmla="*/ 11 h 17"/>
                <a:gd name="T14" fmla="*/ 0 w 116"/>
                <a:gd name="T15" fmla="*/ 4 h 17"/>
                <a:gd name="T16" fmla="*/ 35 w 116"/>
                <a:gd name="T17" fmla="*/ 1 h 17"/>
                <a:gd name="T18" fmla="*/ 52 w 116"/>
                <a:gd name="T19" fmla="*/ 4 h 17"/>
                <a:gd name="T20" fmla="*/ 62 w 116"/>
                <a:gd name="T21" fmla="*/ 0 h 17"/>
                <a:gd name="T22" fmla="*/ 92 w 116"/>
                <a:gd name="T23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" h="17">
                  <a:moveTo>
                    <a:pt x="92" y="3"/>
                  </a:moveTo>
                  <a:lnTo>
                    <a:pt x="116" y="8"/>
                  </a:lnTo>
                  <a:lnTo>
                    <a:pt x="101" y="15"/>
                  </a:lnTo>
                  <a:lnTo>
                    <a:pt x="68" y="17"/>
                  </a:lnTo>
                  <a:lnTo>
                    <a:pt x="34" y="14"/>
                  </a:lnTo>
                  <a:lnTo>
                    <a:pt x="31" y="11"/>
                  </a:lnTo>
                  <a:lnTo>
                    <a:pt x="14" y="11"/>
                  </a:lnTo>
                  <a:lnTo>
                    <a:pt x="0" y="4"/>
                  </a:lnTo>
                  <a:lnTo>
                    <a:pt x="35" y="1"/>
                  </a:lnTo>
                  <a:lnTo>
                    <a:pt x="52" y="4"/>
                  </a:lnTo>
                  <a:lnTo>
                    <a:pt x="62" y="0"/>
                  </a:lnTo>
                  <a:lnTo>
                    <a:pt x="92" y="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9" name="Freeform 358"/>
            <p:cNvSpPr>
              <a:spLocks/>
            </p:cNvSpPr>
            <p:nvPr/>
          </p:nvSpPr>
          <p:spPr bwMode="auto">
            <a:xfrm>
              <a:off x="7997904" y="3294783"/>
              <a:ext cx="293793" cy="160427"/>
            </a:xfrm>
            <a:custGeom>
              <a:avLst/>
              <a:gdLst>
                <a:gd name="T0" fmla="*/ 146 w 152"/>
                <a:gd name="T1" fmla="*/ 52 h 83"/>
                <a:gd name="T2" fmla="*/ 146 w 152"/>
                <a:gd name="T3" fmla="*/ 61 h 83"/>
                <a:gd name="T4" fmla="*/ 152 w 152"/>
                <a:gd name="T5" fmla="*/ 75 h 83"/>
                <a:gd name="T6" fmla="*/ 151 w 152"/>
                <a:gd name="T7" fmla="*/ 83 h 83"/>
                <a:gd name="T8" fmla="*/ 136 w 152"/>
                <a:gd name="T9" fmla="*/ 83 h 83"/>
                <a:gd name="T10" fmla="*/ 114 w 152"/>
                <a:gd name="T11" fmla="*/ 78 h 83"/>
                <a:gd name="T12" fmla="*/ 100 w 152"/>
                <a:gd name="T13" fmla="*/ 76 h 83"/>
                <a:gd name="T14" fmla="*/ 88 w 152"/>
                <a:gd name="T15" fmla="*/ 66 h 83"/>
                <a:gd name="T16" fmla="*/ 63 w 152"/>
                <a:gd name="T17" fmla="*/ 63 h 83"/>
                <a:gd name="T18" fmla="*/ 37 w 152"/>
                <a:gd name="T19" fmla="*/ 51 h 83"/>
                <a:gd name="T20" fmla="*/ 18 w 152"/>
                <a:gd name="T21" fmla="*/ 41 h 83"/>
                <a:gd name="T22" fmla="*/ 0 w 152"/>
                <a:gd name="T23" fmla="*/ 33 h 83"/>
                <a:gd name="T24" fmla="*/ 3 w 152"/>
                <a:gd name="T25" fmla="*/ 14 h 83"/>
                <a:gd name="T26" fmla="*/ 12 w 152"/>
                <a:gd name="T27" fmla="*/ 4 h 83"/>
                <a:gd name="T28" fmla="*/ 18 w 152"/>
                <a:gd name="T29" fmla="*/ 0 h 83"/>
                <a:gd name="T30" fmla="*/ 34 w 152"/>
                <a:gd name="T31" fmla="*/ 6 h 83"/>
                <a:gd name="T32" fmla="*/ 54 w 152"/>
                <a:gd name="T33" fmla="*/ 19 h 83"/>
                <a:gd name="T34" fmla="*/ 65 w 152"/>
                <a:gd name="T35" fmla="*/ 22 h 83"/>
                <a:gd name="T36" fmla="*/ 73 w 152"/>
                <a:gd name="T37" fmla="*/ 32 h 83"/>
                <a:gd name="T38" fmla="*/ 88 w 152"/>
                <a:gd name="T39" fmla="*/ 36 h 83"/>
                <a:gd name="T40" fmla="*/ 104 w 152"/>
                <a:gd name="T41" fmla="*/ 45 h 83"/>
                <a:gd name="T42" fmla="*/ 125 w 152"/>
                <a:gd name="T43" fmla="*/ 50 h 83"/>
                <a:gd name="T44" fmla="*/ 146 w 152"/>
                <a:gd name="T45" fmla="*/ 5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2" h="83">
                  <a:moveTo>
                    <a:pt x="146" y="52"/>
                  </a:moveTo>
                  <a:lnTo>
                    <a:pt x="146" y="61"/>
                  </a:lnTo>
                  <a:lnTo>
                    <a:pt x="152" y="75"/>
                  </a:lnTo>
                  <a:lnTo>
                    <a:pt x="151" y="83"/>
                  </a:lnTo>
                  <a:lnTo>
                    <a:pt x="136" y="83"/>
                  </a:lnTo>
                  <a:lnTo>
                    <a:pt x="114" y="78"/>
                  </a:lnTo>
                  <a:lnTo>
                    <a:pt x="100" y="76"/>
                  </a:lnTo>
                  <a:lnTo>
                    <a:pt x="88" y="66"/>
                  </a:lnTo>
                  <a:lnTo>
                    <a:pt x="63" y="63"/>
                  </a:lnTo>
                  <a:lnTo>
                    <a:pt x="37" y="51"/>
                  </a:lnTo>
                  <a:lnTo>
                    <a:pt x="18" y="41"/>
                  </a:lnTo>
                  <a:lnTo>
                    <a:pt x="0" y="33"/>
                  </a:lnTo>
                  <a:lnTo>
                    <a:pt x="3" y="14"/>
                  </a:lnTo>
                  <a:lnTo>
                    <a:pt x="12" y="4"/>
                  </a:lnTo>
                  <a:lnTo>
                    <a:pt x="18" y="0"/>
                  </a:lnTo>
                  <a:lnTo>
                    <a:pt x="34" y="6"/>
                  </a:lnTo>
                  <a:lnTo>
                    <a:pt x="54" y="19"/>
                  </a:lnTo>
                  <a:lnTo>
                    <a:pt x="65" y="22"/>
                  </a:lnTo>
                  <a:lnTo>
                    <a:pt x="73" y="32"/>
                  </a:lnTo>
                  <a:lnTo>
                    <a:pt x="88" y="36"/>
                  </a:lnTo>
                  <a:lnTo>
                    <a:pt x="104" y="45"/>
                  </a:lnTo>
                  <a:lnTo>
                    <a:pt x="125" y="50"/>
                  </a:lnTo>
                  <a:lnTo>
                    <a:pt x="146" y="5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0" name="Freeform 359"/>
            <p:cNvSpPr>
              <a:spLocks noEditPoints="1"/>
            </p:cNvSpPr>
            <p:nvPr/>
          </p:nvSpPr>
          <p:spPr bwMode="auto">
            <a:xfrm>
              <a:off x="10533797" y="5898326"/>
              <a:ext cx="630108" cy="485145"/>
            </a:xfrm>
            <a:custGeom>
              <a:avLst/>
              <a:gdLst>
                <a:gd name="T0" fmla="*/ 1141 w 1337"/>
                <a:gd name="T1" fmla="*/ 233 h 1028"/>
                <a:gd name="T2" fmla="*/ 1195 w 1337"/>
                <a:gd name="T3" fmla="*/ 199 h 1028"/>
                <a:gd name="T4" fmla="*/ 1204 w 1337"/>
                <a:gd name="T5" fmla="*/ 290 h 1028"/>
                <a:gd name="T6" fmla="*/ 1308 w 1337"/>
                <a:gd name="T7" fmla="*/ 265 h 1028"/>
                <a:gd name="T8" fmla="*/ 1271 w 1337"/>
                <a:gd name="T9" fmla="*/ 350 h 1028"/>
                <a:gd name="T10" fmla="*/ 1164 w 1337"/>
                <a:gd name="T11" fmla="*/ 397 h 1028"/>
                <a:gd name="T12" fmla="*/ 1109 w 1337"/>
                <a:gd name="T13" fmla="*/ 459 h 1028"/>
                <a:gd name="T14" fmla="*/ 1030 w 1337"/>
                <a:gd name="T15" fmla="*/ 521 h 1028"/>
                <a:gd name="T16" fmla="*/ 876 w 1337"/>
                <a:gd name="T17" fmla="*/ 612 h 1028"/>
                <a:gd name="T18" fmla="*/ 861 w 1337"/>
                <a:gd name="T19" fmla="*/ 578 h 1028"/>
                <a:gd name="T20" fmla="*/ 960 w 1337"/>
                <a:gd name="T21" fmla="*/ 462 h 1028"/>
                <a:gd name="T22" fmla="*/ 931 w 1337"/>
                <a:gd name="T23" fmla="*/ 397 h 1028"/>
                <a:gd name="T24" fmla="*/ 1055 w 1337"/>
                <a:gd name="T25" fmla="*/ 303 h 1028"/>
                <a:gd name="T26" fmla="*/ 1093 w 1337"/>
                <a:gd name="T27" fmla="*/ 191 h 1028"/>
                <a:gd name="T28" fmla="*/ 1092 w 1337"/>
                <a:gd name="T29" fmla="*/ 141 h 1028"/>
                <a:gd name="T30" fmla="*/ 1084 w 1337"/>
                <a:gd name="T31" fmla="*/ 6 h 1028"/>
                <a:gd name="T32" fmla="*/ 1126 w 1337"/>
                <a:gd name="T33" fmla="*/ 47 h 1028"/>
                <a:gd name="T34" fmla="*/ 1144 w 1337"/>
                <a:gd name="T35" fmla="*/ 144 h 1028"/>
                <a:gd name="T36" fmla="*/ 761 w 1337"/>
                <a:gd name="T37" fmla="*/ 582 h 1028"/>
                <a:gd name="T38" fmla="*/ 829 w 1337"/>
                <a:gd name="T39" fmla="*/ 583 h 1028"/>
                <a:gd name="T40" fmla="*/ 749 w 1337"/>
                <a:gd name="T41" fmla="*/ 658 h 1028"/>
                <a:gd name="T42" fmla="*/ 597 w 1337"/>
                <a:gd name="T43" fmla="*/ 754 h 1028"/>
                <a:gd name="T44" fmla="*/ 537 w 1337"/>
                <a:gd name="T45" fmla="*/ 795 h 1028"/>
                <a:gd name="T46" fmla="*/ 393 w 1337"/>
                <a:gd name="T47" fmla="*/ 882 h 1028"/>
                <a:gd name="T48" fmla="*/ 202 w 1337"/>
                <a:gd name="T49" fmla="*/ 1004 h 1028"/>
                <a:gd name="T50" fmla="*/ 88 w 1337"/>
                <a:gd name="T51" fmla="*/ 1026 h 1028"/>
                <a:gd name="T52" fmla="*/ 0 w 1337"/>
                <a:gd name="T53" fmla="*/ 993 h 1028"/>
                <a:gd name="T54" fmla="*/ 99 w 1337"/>
                <a:gd name="T55" fmla="*/ 900 h 1028"/>
                <a:gd name="T56" fmla="*/ 304 w 1337"/>
                <a:gd name="T57" fmla="*/ 801 h 1028"/>
                <a:gd name="T58" fmla="*/ 469 w 1337"/>
                <a:gd name="T59" fmla="*/ 725 h 1028"/>
                <a:gd name="T60" fmla="*/ 619 w 1337"/>
                <a:gd name="T61" fmla="*/ 619 h 1028"/>
                <a:gd name="T62" fmla="*/ 704 w 1337"/>
                <a:gd name="T63" fmla="*/ 550 h 1028"/>
                <a:gd name="T64" fmla="*/ 770 w 1337"/>
                <a:gd name="T65" fmla="*/ 547 h 1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37" h="1028">
                  <a:moveTo>
                    <a:pt x="1144" y="144"/>
                  </a:moveTo>
                  <a:lnTo>
                    <a:pt x="1141" y="233"/>
                  </a:lnTo>
                  <a:lnTo>
                    <a:pt x="1178" y="176"/>
                  </a:lnTo>
                  <a:lnTo>
                    <a:pt x="1195" y="199"/>
                  </a:lnTo>
                  <a:lnTo>
                    <a:pt x="1166" y="263"/>
                  </a:lnTo>
                  <a:lnTo>
                    <a:pt x="1204" y="290"/>
                  </a:lnTo>
                  <a:lnTo>
                    <a:pt x="1247" y="297"/>
                  </a:lnTo>
                  <a:lnTo>
                    <a:pt x="1308" y="265"/>
                  </a:lnTo>
                  <a:lnTo>
                    <a:pt x="1337" y="275"/>
                  </a:lnTo>
                  <a:lnTo>
                    <a:pt x="1271" y="350"/>
                  </a:lnTo>
                  <a:lnTo>
                    <a:pt x="1216" y="399"/>
                  </a:lnTo>
                  <a:lnTo>
                    <a:pt x="1164" y="397"/>
                  </a:lnTo>
                  <a:lnTo>
                    <a:pt x="1128" y="423"/>
                  </a:lnTo>
                  <a:lnTo>
                    <a:pt x="1109" y="459"/>
                  </a:lnTo>
                  <a:lnTo>
                    <a:pt x="1088" y="475"/>
                  </a:lnTo>
                  <a:lnTo>
                    <a:pt x="1030" y="521"/>
                  </a:lnTo>
                  <a:lnTo>
                    <a:pt x="954" y="578"/>
                  </a:lnTo>
                  <a:lnTo>
                    <a:pt x="876" y="612"/>
                  </a:lnTo>
                  <a:lnTo>
                    <a:pt x="881" y="590"/>
                  </a:lnTo>
                  <a:lnTo>
                    <a:pt x="861" y="578"/>
                  </a:lnTo>
                  <a:lnTo>
                    <a:pt x="950" y="508"/>
                  </a:lnTo>
                  <a:lnTo>
                    <a:pt x="960" y="462"/>
                  </a:lnTo>
                  <a:lnTo>
                    <a:pt x="908" y="428"/>
                  </a:lnTo>
                  <a:lnTo>
                    <a:pt x="931" y="397"/>
                  </a:lnTo>
                  <a:lnTo>
                    <a:pt x="1001" y="368"/>
                  </a:lnTo>
                  <a:lnTo>
                    <a:pt x="1055" y="303"/>
                  </a:lnTo>
                  <a:lnTo>
                    <a:pt x="1087" y="248"/>
                  </a:lnTo>
                  <a:lnTo>
                    <a:pt x="1093" y="191"/>
                  </a:lnTo>
                  <a:lnTo>
                    <a:pt x="1104" y="176"/>
                  </a:lnTo>
                  <a:lnTo>
                    <a:pt x="1092" y="141"/>
                  </a:lnTo>
                  <a:lnTo>
                    <a:pt x="1080" y="66"/>
                  </a:lnTo>
                  <a:lnTo>
                    <a:pt x="1084" y="6"/>
                  </a:lnTo>
                  <a:lnTo>
                    <a:pt x="1114" y="0"/>
                  </a:lnTo>
                  <a:lnTo>
                    <a:pt x="1126" y="47"/>
                  </a:lnTo>
                  <a:lnTo>
                    <a:pt x="1169" y="69"/>
                  </a:lnTo>
                  <a:lnTo>
                    <a:pt x="1144" y="144"/>
                  </a:lnTo>
                  <a:moveTo>
                    <a:pt x="770" y="547"/>
                  </a:moveTo>
                  <a:lnTo>
                    <a:pt x="761" y="582"/>
                  </a:lnTo>
                  <a:lnTo>
                    <a:pt x="834" y="548"/>
                  </a:lnTo>
                  <a:lnTo>
                    <a:pt x="829" y="583"/>
                  </a:lnTo>
                  <a:lnTo>
                    <a:pt x="803" y="619"/>
                  </a:lnTo>
                  <a:lnTo>
                    <a:pt x="749" y="658"/>
                  </a:lnTo>
                  <a:lnTo>
                    <a:pt x="657" y="720"/>
                  </a:lnTo>
                  <a:lnTo>
                    <a:pt x="597" y="754"/>
                  </a:lnTo>
                  <a:lnTo>
                    <a:pt x="590" y="794"/>
                  </a:lnTo>
                  <a:lnTo>
                    <a:pt x="537" y="795"/>
                  </a:lnTo>
                  <a:lnTo>
                    <a:pt x="454" y="827"/>
                  </a:lnTo>
                  <a:lnTo>
                    <a:pt x="393" y="882"/>
                  </a:lnTo>
                  <a:lnTo>
                    <a:pt x="285" y="966"/>
                  </a:lnTo>
                  <a:lnTo>
                    <a:pt x="202" y="1004"/>
                  </a:lnTo>
                  <a:lnTo>
                    <a:pt x="148" y="1028"/>
                  </a:lnTo>
                  <a:lnTo>
                    <a:pt x="88" y="1026"/>
                  </a:lnTo>
                  <a:lnTo>
                    <a:pt x="68" y="998"/>
                  </a:lnTo>
                  <a:lnTo>
                    <a:pt x="0" y="993"/>
                  </a:lnTo>
                  <a:lnTo>
                    <a:pt x="13" y="962"/>
                  </a:lnTo>
                  <a:lnTo>
                    <a:pt x="99" y="900"/>
                  </a:lnTo>
                  <a:lnTo>
                    <a:pt x="248" y="817"/>
                  </a:lnTo>
                  <a:lnTo>
                    <a:pt x="304" y="801"/>
                  </a:lnTo>
                  <a:lnTo>
                    <a:pt x="378" y="769"/>
                  </a:lnTo>
                  <a:lnTo>
                    <a:pt x="469" y="725"/>
                  </a:lnTo>
                  <a:lnTo>
                    <a:pt x="543" y="681"/>
                  </a:lnTo>
                  <a:lnTo>
                    <a:pt x="619" y="619"/>
                  </a:lnTo>
                  <a:lnTo>
                    <a:pt x="661" y="597"/>
                  </a:lnTo>
                  <a:lnTo>
                    <a:pt x="704" y="550"/>
                  </a:lnTo>
                  <a:lnTo>
                    <a:pt x="780" y="511"/>
                  </a:lnTo>
                  <a:lnTo>
                    <a:pt x="770" y="547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1" name="Freeform 360"/>
            <p:cNvSpPr>
              <a:spLocks/>
            </p:cNvSpPr>
            <p:nvPr/>
          </p:nvSpPr>
          <p:spPr bwMode="auto">
            <a:xfrm>
              <a:off x="7079801" y="3515127"/>
              <a:ext cx="259001" cy="332449"/>
            </a:xfrm>
            <a:custGeom>
              <a:avLst/>
              <a:gdLst>
                <a:gd name="T0" fmla="*/ 120 w 134"/>
                <a:gd name="T1" fmla="*/ 79 h 172"/>
                <a:gd name="T2" fmla="*/ 114 w 134"/>
                <a:gd name="T3" fmla="*/ 93 h 172"/>
                <a:gd name="T4" fmla="*/ 106 w 134"/>
                <a:gd name="T5" fmla="*/ 92 h 172"/>
                <a:gd name="T6" fmla="*/ 103 w 134"/>
                <a:gd name="T7" fmla="*/ 97 h 172"/>
                <a:gd name="T8" fmla="*/ 101 w 134"/>
                <a:gd name="T9" fmla="*/ 107 h 172"/>
                <a:gd name="T10" fmla="*/ 104 w 134"/>
                <a:gd name="T11" fmla="*/ 121 h 172"/>
                <a:gd name="T12" fmla="*/ 103 w 134"/>
                <a:gd name="T13" fmla="*/ 124 h 172"/>
                <a:gd name="T14" fmla="*/ 95 w 134"/>
                <a:gd name="T15" fmla="*/ 124 h 172"/>
                <a:gd name="T16" fmla="*/ 84 w 134"/>
                <a:gd name="T17" fmla="*/ 132 h 172"/>
                <a:gd name="T18" fmla="*/ 83 w 134"/>
                <a:gd name="T19" fmla="*/ 142 h 172"/>
                <a:gd name="T20" fmla="*/ 79 w 134"/>
                <a:gd name="T21" fmla="*/ 146 h 172"/>
                <a:gd name="T22" fmla="*/ 68 w 134"/>
                <a:gd name="T23" fmla="*/ 146 h 172"/>
                <a:gd name="T24" fmla="*/ 61 w 134"/>
                <a:gd name="T25" fmla="*/ 151 h 172"/>
                <a:gd name="T26" fmla="*/ 62 w 134"/>
                <a:gd name="T27" fmla="*/ 159 h 172"/>
                <a:gd name="T28" fmla="*/ 54 w 134"/>
                <a:gd name="T29" fmla="*/ 165 h 172"/>
                <a:gd name="T30" fmla="*/ 43 w 134"/>
                <a:gd name="T31" fmla="*/ 163 h 172"/>
                <a:gd name="T32" fmla="*/ 32 w 134"/>
                <a:gd name="T33" fmla="*/ 170 h 172"/>
                <a:gd name="T34" fmla="*/ 23 w 134"/>
                <a:gd name="T35" fmla="*/ 172 h 172"/>
                <a:gd name="T36" fmla="*/ 16 w 134"/>
                <a:gd name="T37" fmla="*/ 157 h 172"/>
                <a:gd name="T38" fmla="*/ 0 w 134"/>
                <a:gd name="T39" fmla="*/ 123 h 172"/>
                <a:gd name="T40" fmla="*/ 52 w 134"/>
                <a:gd name="T41" fmla="*/ 102 h 172"/>
                <a:gd name="T42" fmla="*/ 60 w 134"/>
                <a:gd name="T43" fmla="*/ 60 h 172"/>
                <a:gd name="T44" fmla="*/ 51 w 134"/>
                <a:gd name="T45" fmla="*/ 46 h 172"/>
                <a:gd name="T46" fmla="*/ 50 w 134"/>
                <a:gd name="T47" fmla="*/ 37 h 172"/>
                <a:gd name="T48" fmla="*/ 54 w 134"/>
                <a:gd name="T49" fmla="*/ 29 h 172"/>
                <a:gd name="T50" fmla="*/ 54 w 134"/>
                <a:gd name="T51" fmla="*/ 20 h 172"/>
                <a:gd name="T52" fmla="*/ 61 w 134"/>
                <a:gd name="T53" fmla="*/ 16 h 172"/>
                <a:gd name="T54" fmla="*/ 58 w 134"/>
                <a:gd name="T55" fmla="*/ 13 h 172"/>
                <a:gd name="T56" fmla="*/ 57 w 134"/>
                <a:gd name="T57" fmla="*/ 0 h 172"/>
                <a:gd name="T58" fmla="*/ 67 w 134"/>
                <a:gd name="T59" fmla="*/ 0 h 172"/>
                <a:gd name="T60" fmla="*/ 76 w 134"/>
                <a:gd name="T61" fmla="*/ 14 h 172"/>
                <a:gd name="T62" fmla="*/ 87 w 134"/>
                <a:gd name="T63" fmla="*/ 21 h 172"/>
                <a:gd name="T64" fmla="*/ 101 w 134"/>
                <a:gd name="T65" fmla="*/ 24 h 172"/>
                <a:gd name="T66" fmla="*/ 112 w 134"/>
                <a:gd name="T67" fmla="*/ 28 h 172"/>
                <a:gd name="T68" fmla="*/ 121 w 134"/>
                <a:gd name="T69" fmla="*/ 40 h 172"/>
                <a:gd name="T70" fmla="*/ 127 w 134"/>
                <a:gd name="T71" fmla="*/ 47 h 172"/>
                <a:gd name="T72" fmla="*/ 134 w 134"/>
                <a:gd name="T73" fmla="*/ 49 h 172"/>
                <a:gd name="T74" fmla="*/ 134 w 134"/>
                <a:gd name="T75" fmla="*/ 54 h 172"/>
                <a:gd name="T76" fmla="*/ 129 w 134"/>
                <a:gd name="T77" fmla="*/ 66 h 172"/>
                <a:gd name="T78" fmla="*/ 127 w 134"/>
                <a:gd name="T79" fmla="*/ 72 h 172"/>
                <a:gd name="T80" fmla="*/ 120 w 134"/>
                <a:gd name="T81" fmla="*/ 7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4" h="172">
                  <a:moveTo>
                    <a:pt x="120" y="79"/>
                  </a:moveTo>
                  <a:lnTo>
                    <a:pt x="114" y="93"/>
                  </a:lnTo>
                  <a:lnTo>
                    <a:pt x="106" y="92"/>
                  </a:lnTo>
                  <a:lnTo>
                    <a:pt x="103" y="97"/>
                  </a:lnTo>
                  <a:lnTo>
                    <a:pt x="101" y="107"/>
                  </a:lnTo>
                  <a:lnTo>
                    <a:pt x="104" y="121"/>
                  </a:lnTo>
                  <a:lnTo>
                    <a:pt x="103" y="124"/>
                  </a:lnTo>
                  <a:lnTo>
                    <a:pt x="95" y="124"/>
                  </a:lnTo>
                  <a:lnTo>
                    <a:pt x="84" y="132"/>
                  </a:lnTo>
                  <a:lnTo>
                    <a:pt x="83" y="142"/>
                  </a:lnTo>
                  <a:lnTo>
                    <a:pt x="79" y="146"/>
                  </a:lnTo>
                  <a:lnTo>
                    <a:pt x="68" y="146"/>
                  </a:lnTo>
                  <a:lnTo>
                    <a:pt x="61" y="151"/>
                  </a:lnTo>
                  <a:lnTo>
                    <a:pt x="62" y="159"/>
                  </a:lnTo>
                  <a:lnTo>
                    <a:pt x="54" y="165"/>
                  </a:lnTo>
                  <a:lnTo>
                    <a:pt x="43" y="163"/>
                  </a:lnTo>
                  <a:lnTo>
                    <a:pt x="32" y="170"/>
                  </a:lnTo>
                  <a:lnTo>
                    <a:pt x="23" y="172"/>
                  </a:lnTo>
                  <a:lnTo>
                    <a:pt x="16" y="157"/>
                  </a:lnTo>
                  <a:lnTo>
                    <a:pt x="0" y="123"/>
                  </a:lnTo>
                  <a:lnTo>
                    <a:pt x="52" y="102"/>
                  </a:lnTo>
                  <a:lnTo>
                    <a:pt x="60" y="60"/>
                  </a:lnTo>
                  <a:lnTo>
                    <a:pt x="51" y="46"/>
                  </a:lnTo>
                  <a:lnTo>
                    <a:pt x="50" y="37"/>
                  </a:lnTo>
                  <a:lnTo>
                    <a:pt x="54" y="29"/>
                  </a:lnTo>
                  <a:lnTo>
                    <a:pt x="54" y="20"/>
                  </a:lnTo>
                  <a:lnTo>
                    <a:pt x="61" y="16"/>
                  </a:lnTo>
                  <a:lnTo>
                    <a:pt x="58" y="13"/>
                  </a:lnTo>
                  <a:lnTo>
                    <a:pt x="57" y="0"/>
                  </a:lnTo>
                  <a:lnTo>
                    <a:pt x="67" y="0"/>
                  </a:lnTo>
                  <a:lnTo>
                    <a:pt x="76" y="14"/>
                  </a:lnTo>
                  <a:lnTo>
                    <a:pt x="87" y="21"/>
                  </a:lnTo>
                  <a:lnTo>
                    <a:pt x="101" y="24"/>
                  </a:lnTo>
                  <a:lnTo>
                    <a:pt x="112" y="28"/>
                  </a:lnTo>
                  <a:lnTo>
                    <a:pt x="121" y="40"/>
                  </a:lnTo>
                  <a:lnTo>
                    <a:pt x="127" y="47"/>
                  </a:lnTo>
                  <a:lnTo>
                    <a:pt x="134" y="49"/>
                  </a:lnTo>
                  <a:lnTo>
                    <a:pt x="134" y="54"/>
                  </a:lnTo>
                  <a:lnTo>
                    <a:pt x="129" y="66"/>
                  </a:lnTo>
                  <a:lnTo>
                    <a:pt x="127" y="72"/>
                  </a:lnTo>
                  <a:lnTo>
                    <a:pt x="120" y="7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2" name="Freeform 361"/>
            <p:cNvSpPr>
              <a:spLocks/>
            </p:cNvSpPr>
            <p:nvPr/>
          </p:nvSpPr>
          <p:spPr bwMode="auto">
            <a:xfrm>
              <a:off x="7334937" y="3026118"/>
              <a:ext cx="469711" cy="537331"/>
            </a:xfrm>
            <a:custGeom>
              <a:avLst/>
              <a:gdLst>
                <a:gd name="T0" fmla="*/ 232 w 271"/>
                <a:gd name="T1" fmla="*/ 9 h 278"/>
                <a:gd name="T2" fmla="*/ 271 w 271"/>
                <a:gd name="T3" fmla="*/ 33 h 278"/>
                <a:gd name="T4" fmla="*/ 241 w 271"/>
                <a:gd name="T5" fmla="*/ 54 h 278"/>
                <a:gd name="T6" fmla="*/ 207 w 271"/>
                <a:gd name="T7" fmla="*/ 58 h 278"/>
                <a:gd name="T8" fmla="*/ 226 w 271"/>
                <a:gd name="T9" fmla="*/ 90 h 278"/>
                <a:gd name="T10" fmla="*/ 230 w 271"/>
                <a:gd name="T11" fmla="*/ 112 h 278"/>
                <a:gd name="T12" fmla="*/ 221 w 271"/>
                <a:gd name="T13" fmla="*/ 148 h 278"/>
                <a:gd name="T14" fmla="*/ 199 w 271"/>
                <a:gd name="T15" fmla="*/ 191 h 278"/>
                <a:gd name="T16" fmla="*/ 162 w 271"/>
                <a:gd name="T17" fmla="*/ 211 h 278"/>
                <a:gd name="T18" fmla="*/ 180 w 271"/>
                <a:gd name="T19" fmla="*/ 236 h 278"/>
                <a:gd name="T20" fmla="*/ 198 w 271"/>
                <a:gd name="T21" fmla="*/ 265 h 278"/>
                <a:gd name="T22" fmla="*/ 149 w 271"/>
                <a:gd name="T23" fmla="*/ 278 h 278"/>
                <a:gd name="T24" fmla="*/ 127 w 271"/>
                <a:gd name="T25" fmla="*/ 258 h 278"/>
                <a:gd name="T26" fmla="*/ 79 w 271"/>
                <a:gd name="T27" fmla="*/ 246 h 278"/>
                <a:gd name="T28" fmla="*/ 25 w 271"/>
                <a:gd name="T29" fmla="*/ 249 h 278"/>
                <a:gd name="T30" fmla="*/ 53 w 271"/>
                <a:gd name="T31" fmla="*/ 214 h 278"/>
                <a:gd name="T32" fmla="*/ 41 w 271"/>
                <a:gd name="T33" fmla="*/ 202 h 278"/>
                <a:gd name="T34" fmla="*/ 19 w 271"/>
                <a:gd name="T35" fmla="*/ 174 h 278"/>
                <a:gd name="T36" fmla="*/ 0 w 271"/>
                <a:gd name="T37" fmla="*/ 151 h 278"/>
                <a:gd name="T38" fmla="*/ 48 w 271"/>
                <a:gd name="T39" fmla="*/ 158 h 278"/>
                <a:gd name="T40" fmla="*/ 62 w 271"/>
                <a:gd name="T41" fmla="*/ 156 h 278"/>
                <a:gd name="T42" fmla="*/ 96 w 271"/>
                <a:gd name="T43" fmla="*/ 150 h 278"/>
                <a:gd name="T44" fmla="*/ 101 w 271"/>
                <a:gd name="T45" fmla="*/ 120 h 278"/>
                <a:gd name="T46" fmla="*/ 115 w 271"/>
                <a:gd name="T47" fmla="*/ 114 h 278"/>
                <a:gd name="T48" fmla="*/ 135 w 271"/>
                <a:gd name="T49" fmla="*/ 114 h 278"/>
                <a:gd name="T50" fmla="*/ 137 w 271"/>
                <a:gd name="T51" fmla="*/ 95 h 278"/>
                <a:gd name="T52" fmla="*/ 152 w 271"/>
                <a:gd name="T53" fmla="*/ 78 h 278"/>
                <a:gd name="T54" fmla="*/ 158 w 271"/>
                <a:gd name="T55" fmla="*/ 65 h 278"/>
                <a:gd name="T56" fmla="*/ 159 w 271"/>
                <a:gd name="T57" fmla="*/ 49 h 278"/>
                <a:gd name="T58" fmla="*/ 161 w 271"/>
                <a:gd name="T59" fmla="*/ 30 h 278"/>
                <a:gd name="T60" fmla="*/ 163 w 271"/>
                <a:gd name="T61" fmla="*/ 12 h 278"/>
                <a:gd name="T62" fmla="*/ 199 w 271"/>
                <a:gd name="T63" fmla="*/ 6 h 278"/>
                <a:gd name="T64" fmla="*/ 216 w 271"/>
                <a:gd name="T65" fmla="*/ 0 h 278"/>
                <a:gd name="connsiteX0" fmla="*/ 7970 w 9557"/>
                <a:gd name="connsiteY0" fmla="*/ 0 h 10000"/>
                <a:gd name="connsiteX1" fmla="*/ 8561 w 9557"/>
                <a:gd name="connsiteY1" fmla="*/ 324 h 10000"/>
                <a:gd name="connsiteX2" fmla="*/ 8893 w 9557"/>
                <a:gd name="connsiteY2" fmla="*/ 899 h 10000"/>
                <a:gd name="connsiteX3" fmla="*/ 9557 w 9557"/>
                <a:gd name="connsiteY3" fmla="*/ 1835 h 10000"/>
                <a:gd name="connsiteX4" fmla="*/ 8893 w 9557"/>
                <a:gd name="connsiteY4" fmla="*/ 1942 h 10000"/>
                <a:gd name="connsiteX5" fmla="*/ 7860 w 9557"/>
                <a:gd name="connsiteY5" fmla="*/ 1763 h 10000"/>
                <a:gd name="connsiteX6" fmla="*/ 7638 w 9557"/>
                <a:gd name="connsiteY6" fmla="*/ 2086 h 10000"/>
                <a:gd name="connsiteX7" fmla="*/ 8007 w 9557"/>
                <a:gd name="connsiteY7" fmla="*/ 2734 h 10000"/>
                <a:gd name="connsiteX8" fmla="*/ 8339 w 9557"/>
                <a:gd name="connsiteY8" fmla="*/ 3237 h 10000"/>
                <a:gd name="connsiteX9" fmla="*/ 8967 w 9557"/>
                <a:gd name="connsiteY9" fmla="*/ 3597 h 10000"/>
                <a:gd name="connsiteX10" fmla="*/ 8487 w 9557"/>
                <a:gd name="connsiteY10" fmla="*/ 4029 h 10000"/>
                <a:gd name="connsiteX11" fmla="*/ 8635 w 9557"/>
                <a:gd name="connsiteY11" fmla="*/ 4568 h 10000"/>
                <a:gd name="connsiteX12" fmla="*/ 8155 w 9557"/>
                <a:gd name="connsiteY12" fmla="*/ 5324 h 10000"/>
                <a:gd name="connsiteX13" fmla="*/ 7897 w 9557"/>
                <a:gd name="connsiteY13" fmla="*/ 6079 h 10000"/>
                <a:gd name="connsiteX14" fmla="*/ 7343 w 9557"/>
                <a:gd name="connsiteY14" fmla="*/ 6871 h 10000"/>
                <a:gd name="connsiteX15" fmla="*/ 6568 w 9557"/>
                <a:gd name="connsiteY15" fmla="*/ 6799 h 10000"/>
                <a:gd name="connsiteX16" fmla="*/ 5978 w 9557"/>
                <a:gd name="connsiteY16" fmla="*/ 7590 h 10000"/>
                <a:gd name="connsiteX17" fmla="*/ 6494 w 9557"/>
                <a:gd name="connsiteY17" fmla="*/ 7914 h 10000"/>
                <a:gd name="connsiteX18" fmla="*/ 6642 w 9557"/>
                <a:gd name="connsiteY18" fmla="*/ 8489 h 10000"/>
                <a:gd name="connsiteX19" fmla="*/ 7085 w 9557"/>
                <a:gd name="connsiteY19" fmla="*/ 8849 h 10000"/>
                <a:gd name="connsiteX20" fmla="*/ 7306 w 9557"/>
                <a:gd name="connsiteY20" fmla="*/ 9532 h 10000"/>
                <a:gd name="connsiteX21" fmla="*/ 5867 w 9557"/>
                <a:gd name="connsiteY21" fmla="*/ 9496 h 10000"/>
                <a:gd name="connsiteX22" fmla="*/ 5498 w 9557"/>
                <a:gd name="connsiteY22" fmla="*/ 10000 h 10000"/>
                <a:gd name="connsiteX23" fmla="*/ 4982 w 9557"/>
                <a:gd name="connsiteY23" fmla="*/ 9820 h 10000"/>
                <a:gd name="connsiteX24" fmla="*/ 4686 w 9557"/>
                <a:gd name="connsiteY24" fmla="*/ 9281 h 10000"/>
                <a:gd name="connsiteX25" fmla="*/ 4096 w 9557"/>
                <a:gd name="connsiteY25" fmla="*/ 8705 h 10000"/>
                <a:gd name="connsiteX26" fmla="*/ 2915 w 9557"/>
                <a:gd name="connsiteY26" fmla="*/ 8849 h 10000"/>
                <a:gd name="connsiteX27" fmla="*/ 1845 w 9557"/>
                <a:gd name="connsiteY27" fmla="*/ 8849 h 10000"/>
                <a:gd name="connsiteX28" fmla="*/ 923 w 9557"/>
                <a:gd name="connsiteY28" fmla="*/ 8957 h 10000"/>
                <a:gd name="connsiteX29" fmla="*/ 1070 w 9557"/>
                <a:gd name="connsiteY29" fmla="*/ 8094 h 10000"/>
                <a:gd name="connsiteX30" fmla="*/ 1956 w 9557"/>
                <a:gd name="connsiteY30" fmla="*/ 7698 h 10000"/>
                <a:gd name="connsiteX31" fmla="*/ 1845 w 9557"/>
                <a:gd name="connsiteY31" fmla="*/ 7374 h 10000"/>
                <a:gd name="connsiteX32" fmla="*/ 1513 w 9557"/>
                <a:gd name="connsiteY32" fmla="*/ 7266 h 10000"/>
                <a:gd name="connsiteX33" fmla="*/ 1402 w 9557"/>
                <a:gd name="connsiteY33" fmla="*/ 6583 h 10000"/>
                <a:gd name="connsiteX34" fmla="*/ 701 w 9557"/>
                <a:gd name="connsiteY34" fmla="*/ 6259 h 10000"/>
                <a:gd name="connsiteX35" fmla="*/ 369 w 9557"/>
                <a:gd name="connsiteY35" fmla="*/ 5827 h 10000"/>
                <a:gd name="connsiteX36" fmla="*/ 0 w 9557"/>
                <a:gd name="connsiteY36" fmla="*/ 5432 h 10000"/>
                <a:gd name="connsiteX37" fmla="*/ 1144 w 9557"/>
                <a:gd name="connsiteY37" fmla="*/ 5791 h 10000"/>
                <a:gd name="connsiteX38" fmla="*/ 1771 w 9557"/>
                <a:gd name="connsiteY38" fmla="*/ 5683 h 10000"/>
                <a:gd name="connsiteX39" fmla="*/ 2177 w 9557"/>
                <a:gd name="connsiteY39" fmla="*/ 5791 h 10000"/>
                <a:gd name="connsiteX40" fmla="*/ 2288 w 9557"/>
                <a:gd name="connsiteY40" fmla="*/ 5612 h 10000"/>
                <a:gd name="connsiteX41" fmla="*/ 2768 w 9557"/>
                <a:gd name="connsiteY41" fmla="*/ 5683 h 10000"/>
                <a:gd name="connsiteX42" fmla="*/ 3542 w 9557"/>
                <a:gd name="connsiteY42" fmla="*/ 5396 h 10000"/>
                <a:gd name="connsiteX43" fmla="*/ 3432 w 9557"/>
                <a:gd name="connsiteY43" fmla="*/ 4748 h 10000"/>
                <a:gd name="connsiteX44" fmla="*/ 3727 w 9557"/>
                <a:gd name="connsiteY44" fmla="*/ 4317 h 10000"/>
                <a:gd name="connsiteX45" fmla="*/ 4207 w 9557"/>
                <a:gd name="connsiteY45" fmla="*/ 4317 h 10000"/>
                <a:gd name="connsiteX46" fmla="*/ 4244 w 9557"/>
                <a:gd name="connsiteY46" fmla="*/ 4101 h 10000"/>
                <a:gd name="connsiteX47" fmla="*/ 4723 w 9557"/>
                <a:gd name="connsiteY47" fmla="*/ 4029 h 10000"/>
                <a:gd name="connsiteX48" fmla="*/ 4982 w 9557"/>
                <a:gd name="connsiteY48" fmla="*/ 4101 h 10000"/>
                <a:gd name="connsiteX49" fmla="*/ 5166 w 9557"/>
                <a:gd name="connsiteY49" fmla="*/ 3885 h 10000"/>
                <a:gd name="connsiteX50" fmla="*/ 5055 w 9557"/>
                <a:gd name="connsiteY50" fmla="*/ 3417 h 10000"/>
                <a:gd name="connsiteX51" fmla="*/ 5240 w 9557"/>
                <a:gd name="connsiteY51" fmla="*/ 2986 h 10000"/>
                <a:gd name="connsiteX52" fmla="*/ 5609 w 9557"/>
                <a:gd name="connsiteY52" fmla="*/ 2806 h 10000"/>
                <a:gd name="connsiteX53" fmla="*/ 5240 w 9557"/>
                <a:gd name="connsiteY53" fmla="*/ 2302 h 10000"/>
                <a:gd name="connsiteX54" fmla="*/ 5830 w 9557"/>
                <a:gd name="connsiteY54" fmla="*/ 2338 h 10000"/>
                <a:gd name="connsiteX55" fmla="*/ 5978 w 9557"/>
                <a:gd name="connsiteY55" fmla="*/ 2050 h 10000"/>
                <a:gd name="connsiteX56" fmla="*/ 5867 w 9557"/>
                <a:gd name="connsiteY56" fmla="*/ 1763 h 10000"/>
                <a:gd name="connsiteX57" fmla="*/ 6089 w 9557"/>
                <a:gd name="connsiteY57" fmla="*/ 1475 h 10000"/>
                <a:gd name="connsiteX58" fmla="*/ 5941 w 9557"/>
                <a:gd name="connsiteY58" fmla="*/ 1079 h 10000"/>
                <a:gd name="connsiteX59" fmla="*/ 5720 w 9557"/>
                <a:gd name="connsiteY59" fmla="*/ 791 h 10000"/>
                <a:gd name="connsiteX60" fmla="*/ 6015 w 9557"/>
                <a:gd name="connsiteY60" fmla="*/ 432 h 10000"/>
                <a:gd name="connsiteX61" fmla="*/ 6642 w 9557"/>
                <a:gd name="connsiteY61" fmla="*/ 288 h 10000"/>
                <a:gd name="connsiteX62" fmla="*/ 7343 w 9557"/>
                <a:gd name="connsiteY62" fmla="*/ 216 h 10000"/>
                <a:gd name="connsiteX63" fmla="*/ 7638 w 9557"/>
                <a:gd name="connsiteY63" fmla="*/ 72 h 10000"/>
                <a:gd name="connsiteX64" fmla="*/ 7970 w 9557"/>
                <a:gd name="connsiteY64" fmla="*/ 0 h 10000"/>
                <a:gd name="connsiteX0" fmla="*/ 8339 w 9383"/>
                <a:gd name="connsiteY0" fmla="*/ 0 h 10000"/>
                <a:gd name="connsiteX1" fmla="*/ 8958 w 9383"/>
                <a:gd name="connsiteY1" fmla="*/ 324 h 10000"/>
                <a:gd name="connsiteX2" fmla="*/ 9305 w 9383"/>
                <a:gd name="connsiteY2" fmla="*/ 899 h 10000"/>
                <a:gd name="connsiteX3" fmla="*/ 9305 w 9383"/>
                <a:gd name="connsiteY3" fmla="*/ 1942 h 10000"/>
                <a:gd name="connsiteX4" fmla="*/ 8224 w 9383"/>
                <a:gd name="connsiteY4" fmla="*/ 1763 h 10000"/>
                <a:gd name="connsiteX5" fmla="*/ 7992 w 9383"/>
                <a:gd name="connsiteY5" fmla="*/ 2086 h 10000"/>
                <a:gd name="connsiteX6" fmla="*/ 8378 w 9383"/>
                <a:gd name="connsiteY6" fmla="*/ 2734 h 10000"/>
                <a:gd name="connsiteX7" fmla="*/ 8726 w 9383"/>
                <a:gd name="connsiteY7" fmla="*/ 3237 h 10000"/>
                <a:gd name="connsiteX8" fmla="*/ 9383 w 9383"/>
                <a:gd name="connsiteY8" fmla="*/ 3597 h 10000"/>
                <a:gd name="connsiteX9" fmla="*/ 8880 w 9383"/>
                <a:gd name="connsiteY9" fmla="*/ 4029 h 10000"/>
                <a:gd name="connsiteX10" fmla="*/ 9035 w 9383"/>
                <a:gd name="connsiteY10" fmla="*/ 4568 h 10000"/>
                <a:gd name="connsiteX11" fmla="*/ 8533 w 9383"/>
                <a:gd name="connsiteY11" fmla="*/ 5324 h 10000"/>
                <a:gd name="connsiteX12" fmla="*/ 8263 w 9383"/>
                <a:gd name="connsiteY12" fmla="*/ 6079 h 10000"/>
                <a:gd name="connsiteX13" fmla="*/ 7683 w 9383"/>
                <a:gd name="connsiteY13" fmla="*/ 6871 h 10000"/>
                <a:gd name="connsiteX14" fmla="*/ 6872 w 9383"/>
                <a:gd name="connsiteY14" fmla="*/ 6799 h 10000"/>
                <a:gd name="connsiteX15" fmla="*/ 6255 w 9383"/>
                <a:gd name="connsiteY15" fmla="*/ 7590 h 10000"/>
                <a:gd name="connsiteX16" fmla="*/ 6795 w 9383"/>
                <a:gd name="connsiteY16" fmla="*/ 7914 h 10000"/>
                <a:gd name="connsiteX17" fmla="*/ 6950 w 9383"/>
                <a:gd name="connsiteY17" fmla="*/ 8489 h 10000"/>
                <a:gd name="connsiteX18" fmla="*/ 7413 w 9383"/>
                <a:gd name="connsiteY18" fmla="*/ 8849 h 10000"/>
                <a:gd name="connsiteX19" fmla="*/ 7645 w 9383"/>
                <a:gd name="connsiteY19" fmla="*/ 9532 h 10000"/>
                <a:gd name="connsiteX20" fmla="*/ 6139 w 9383"/>
                <a:gd name="connsiteY20" fmla="*/ 9496 h 10000"/>
                <a:gd name="connsiteX21" fmla="*/ 5753 w 9383"/>
                <a:gd name="connsiteY21" fmla="*/ 10000 h 10000"/>
                <a:gd name="connsiteX22" fmla="*/ 5213 w 9383"/>
                <a:gd name="connsiteY22" fmla="*/ 9820 h 10000"/>
                <a:gd name="connsiteX23" fmla="*/ 4903 w 9383"/>
                <a:gd name="connsiteY23" fmla="*/ 9281 h 10000"/>
                <a:gd name="connsiteX24" fmla="*/ 4286 w 9383"/>
                <a:gd name="connsiteY24" fmla="*/ 8705 h 10000"/>
                <a:gd name="connsiteX25" fmla="*/ 3050 w 9383"/>
                <a:gd name="connsiteY25" fmla="*/ 8849 h 10000"/>
                <a:gd name="connsiteX26" fmla="*/ 1931 w 9383"/>
                <a:gd name="connsiteY26" fmla="*/ 8849 h 10000"/>
                <a:gd name="connsiteX27" fmla="*/ 966 w 9383"/>
                <a:gd name="connsiteY27" fmla="*/ 8957 h 10000"/>
                <a:gd name="connsiteX28" fmla="*/ 1120 w 9383"/>
                <a:gd name="connsiteY28" fmla="*/ 8094 h 10000"/>
                <a:gd name="connsiteX29" fmla="*/ 2047 w 9383"/>
                <a:gd name="connsiteY29" fmla="*/ 7698 h 10000"/>
                <a:gd name="connsiteX30" fmla="*/ 1931 w 9383"/>
                <a:gd name="connsiteY30" fmla="*/ 7374 h 10000"/>
                <a:gd name="connsiteX31" fmla="*/ 1583 w 9383"/>
                <a:gd name="connsiteY31" fmla="*/ 7266 h 10000"/>
                <a:gd name="connsiteX32" fmla="*/ 1467 w 9383"/>
                <a:gd name="connsiteY32" fmla="*/ 6583 h 10000"/>
                <a:gd name="connsiteX33" fmla="*/ 733 w 9383"/>
                <a:gd name="connsiteY33" fmla="*/ 6259 h 10000"/>
                <a:gd name="connsiteX34" fmla="*/ 386 w 9383"/>
                <a:gd name="connsiteY34" fmla="*/ 5827 h 10000"/>
                <a:gd name="connsiteX35" fmla="*/ 0 w 9383"/>
                <a:gd name="connsiteY35" fmla="*/ 5432 h 10000"/>
                <a:gd name="connsiteX36" fmla="*/ 1197 w 9383"/>
                <a:gd name="connsiteY36" fmla="*/ 5791 h 10000"/>
                <a:gd name="connsiteX37" fmla="*/ 1853 w 9383"/>
                <a:gd name="connsiteY37" fmla="*/ 5683 h 10000"/>
                <a:gd name="connsiteX38" fmla="*/ 2278 w 9383"/>
                <a:gd name="connsiteY38" fmla="*/ 5791 h 10000"/>
                <a:gd name="connsiteX39" fmla="*/ 2394 w 9383"/>
                <a:gd name="connsiteY39" fmla="*/ 5612 h 10000"/>
                <a:gd name="connsiteX40" fmla="*/ 2896 w 9383"/>
                <a:gd name="connsiteY40" fmla="*/ 5683 h 10000"/>
                <a:gd name="connsiteX41" fmla="*/ 3706 w 9383"/>
                <a:gd name="connsiteY41" fmla="*/ 5396 h 10000"/>
                <a:gd name="connsiteX42" fmla="*/ 3591 w 9383"/>
                <a:gd name="connsiteY42" fmla="*/ 4748 h 10000"/>
                <a:gd name="connsiteX43" fmla="*/ 3900 w 9383"/>
                <a:gd name="connsiteY43" fmla="*/ 4317 h 10000"/>
                <a:gd name="connsiteX44" fmla="*/ 4402 w 9383"/>
                <a:gd name="connsiteY44" fmla="*/ 4317 h 10000"/>
                <a:gd name="connsiteX45" fmla="*/ 4441 w 9383"/>
                <a:gd name="connsiteY45" fmla="*/ 4101 h 10000"/>
                <a:gd name="connsiteX46" fmla="*/ 4942 w 9383"/>
                <a:gd name="connsiteY46" fmla="*/ 4029 h 10000"/>
                <a:gd name="connsiteX47" fmla="*/ 5213 w 9383"/>
                <a:gd name="connsiteY47" fmla="*/ 4101 h 10000"/>
                <a:gd name="connsiteX48" fmla="*/ 5405 w 9383"/>
                <a:gd name="connsiteY48" fmla="*/ 3885 h 10000"/>
                <a:gd name="connsiteX49" fmla="*/ 5289 w 9383"/>
                <a:gd name="connsiteY49" fmla="*/ 3417 h 10000"/>
                <a:gd name="connsiteX50" fmla="*/ 5483 w 9383"/>
                <a:gd name="connsiteY50" fmla="*/ 2986 h 10000"/>
                <a:gd name="connsiteX51" fmla="*/ 5869 w 9383"/>
                <a:gd name="connsiteY51" fmla="*/ 2806 h 10000"/>
                <a:gd name="connsiteX52" fmla="*/ 5483 w 9383"/>
                <a:gd name="connsiteY52" fmla="*/ 2302 h 10000"/>
                <a:gd name="connsiteX53" fmla="*/ 6100 w 9383"/>
                <a:gd name="connsiteY53" fmla="*/ 2338 h 10000"/>
                <a:gd name="connsiteX54" fmla="*/ 6255 w 9383"/>
                <a:gd name="connsiteY54" fmla="*/ 2050 h 10000"/>
                <a:gd name="connsiteX55" fmla="*/ 6139 w 9383"/>
                <a:gd name="connsiteY55" fmla="*/ 1763 h 10000"/>
                <a:gd name="connsiteX56" fmla="*/ 6371 w 9383"/>
                <a:gd name="connsiteY56" fmla="*/ 1475 h 10000"/>
                <a:gd name="connsiteX57" fmla="*/ 6216 w 9383"/>
                <a:gd name="connsiteY57" fmla="*/ 1079 h 10000"/>
                <a:gd name="connsiteX58" fmla="*/ 5985 w 9383"/>
                <a:gd name="connsiteY58" fmla="*/ 791 h 10000"/>
                <a:gd name="connsiteX59" fmla="*/ 6294 w 9383"/>
                <a:gd name="connsiteY59" fmla="*/ 432 h 10000"/>
                <a:gd name="connsiteX60" fmla="*/ 6950 w 9383"/>
                <a:gd name="connsiteY60" fmla="*/ 288 h 10000"/>
                <a:gd name="connsiteX61" fmla="*/ 7683 w 9383"/>
                <a:gd name="connsiteY61" fmla="*/ 216 h 10000"/>
                <a:gd name="connsiteX62" fmla="*/ 7992 w 9383"/>
                <a:gd name="connsiteY62" fmla="*/ 72 h 10000"/>
                <a:gd name="connsiteX63" fmla="*/ 8339 w 9383"/>
                <a:gd name="connsiteY63" fmla="*/ 0 h 10000"/>
                <a:gd name="connsiteX0" fmla="*/ 8887 w 10000"/>
                <a:gd name="connsiteY0" fmla="*/ 0 h 10000"/>
                <a:gd name="connsiteX1" fmla="*/ 9547 w 10000"/>
                <a:gd name="connsiteY1" fmla="*/ 324 h 10000"/>
                <a:gd name="connsiteX2" fmla="*/ 9917 w 10000"/>
                <a:gd name="connsiteY2" fmla="*/ 899 h 10000"/>
                <a:gd name="connsiteX3" fmla="*/ 8765 w 10000"/>
                <a:gd name="connsiteY3" fmla="*/ 1763 h 10000"/>
                <a:gd name="connsiteX4" fmla="*/ 8518 w 10000"/>
                <a:gd name="connsiteY4" fmla="*/ 2086 h 10000"/>
                <a:gd name="connsiteX5" fmla="*/ 8929 w 10000"/>
                <a:gd name="connsiteY5" fmla="*/ 2734 h 10000"/>
                <a:gd name="connsiteX6" fmla="*/ 9300 w 10000"/>
                <a:gd name="connsiteY6" fmla="*/ 3237 h 10000"/>
                <a:gd name="connsiteX7" fmla="*/ 10000 w 10000"/>
                <a:gd name="connsiteY7" fmla="*/ 3597 h 10000"/>
                <a:gd name="connsiteX8" fmla="*/ 9464 w 10000"/>
                <a:gd name="connsiteY8" fmla="*/ 4029 h 10000"/>
                <a:gd name="connsiteX9" fmla="*/ 9629 w 10000"/>
                <a:gd name="connsiteY9" fmla="*/ 4568 h 10000"/>
                <a:gd name="connsiteX10" fmla="*/ 9094 w 10000"/>
                <a:gd name="connsiteY10" fmla="*/ 5324 h 10000"/>
                <a:gd name="connsiteX11" fmla="*/ 8806 w 10000"/>
                <a:gd name="connsiteY11" fmla="*/ 6079 h 10000"/>
                <a:gd name="connsiteX12" fmla="*/ 8188 w 10000"/>
                <a:gd name="connsiteY12" fmla="*/ 6871 h 10000"/>
                <a:gd name="connsiteX13" fmla="*/ 7324 w 10000"/>
                <a:gd name="connsiteY13" fmla="*/ 6799 h 10000"/>
                <a:gd name="connsiteX14" fmla="*/ 6666 w 10000"/>
                <a:gd name="connsiteY14" fmla="*/ 7590 h 10000"/>
                <a:gd name="connsiteX15" fmla="*/ 7242 w 10000"/>
                <a:gd name="connsiteY15" fmla="*/ 7914 h 10000"/>
                <a:gd name="connsiteX16" fmla="*/ 7407 w 10000"/>
                <a:gd name="connsiteY16" fmla="*/ 8489 h 10000"/>
                <a:gd name="connsiteX17" fmla="*/ 7900 w 10000"/>
                <a:gd name="connsiteY17" fmla="*/ 8849 h 10000"/>
                <a:gd name="connsiteX18" fmla="*/ 8148 w 10000"/>
                <a:gd name="connsiteY18" fmla="*/ 9532 h 10000"/>
                <a:gd name="connsiteX19" fmla="*/ 6543 w 10000"/>
                <a:gd name="connsiteY19" fmla="*/ 9496 h 10000"/>
                <a:gd name="connsiteX20" fmla="*/ 6131 w 10000"/>
                <a:gd name="connsiteY20" fmla="*/ 10000 h 10000"/>
                <a:gd name="connsiteX21" fmla="*/ 5556 w 10000"/>
                <a:gd name="connsiteY21" fmla="*/ 9820 h 10000"/>
                <a:gd name="connsiteX22" fmla="*/ 5225 w 10000"/>
                <a:gd name="connsiteY22" fmla="*/ 9281 h 10000"/>
                <a:gd name="connsiteX23" fmla="*/ 4568 w 10000"/>
                <a:gd name="connsiteY23" fmla="*/ 8705 h 10000"/>
                <a:gd name="connsiteX24" fmla="*/ 3251 w 10000"/>
                <a:gd name="connsiteY24" fmla="*/ 8849 h 10000"/>
                <a:gd name="connsiteX25" fmla="*/ 2058 w 10000"/>
                <a:gd name="connsiteY25" fmla="*/ 8849 h 10000"/>
                <a:gd name="connsiteX26" fmla="*/ 1030 w 10000"/>
                <a:gd name="connsiteY26" fmla="*/ 8957 h 10000"/>
                <a:gd name="connsiteX27" fmla="*/ 1194 w 10000"/>
                <a:gd name="connsiteY27" fmla="*/ 8094 h 10000"/>
                <a:gd name="connsiteX28" fmla="*/ 2182 w 10000"/>
                <a:gd name="connsiteY28" fmla="*/ 7698 h 10000"/>
                <a:gd name="connsiteX29" fmla="*/ 2058 w 10000"/>
                <a:gd name="connsiteY29" fmla="*/ 7374 h 10000"/>
                <a:gd name="connsiteX30" fmla="*/ 1687 w 10000"/>
                <a:gd name="connsiteY30" fmla="*/ 7266 h 10000"/>
                <a:gd name="connsiteX31" fmla="*/ 1563 w 10000"/>
                <a:gd name="connsiteY31" fmla="*/ 6583 h 10000"/>
                <a:gd name="connsiteX32" fmla="*/ 781 w 10000"/>
                <a:gd name="connsiteY32" fmla="*/ 6259 h 10000"/>
                <a:gd name="connsiteX33" fmla="*/ 411 w 10000"/>
                <a:gd name="connsiteY33" fmla="*/ 5827 h 10000"/>
                <a:gd name="connsiteX34" fmla="*/ 0 w 10000"/>
                <a:gd name="connsiteY34" fmla="*/ 5432 h 10000"/>
                <a:gd name="connsiteX35" fmla="*/ 1276 w 10000"/>
                <a:gd name="connsiteY35" fmla="*/ 5791 h 10000"/>
                <a:gd name="connsiteX36" fmla="*/ 1975 w 10000"/>
                <a:gd name="connsiteY36" fmla="*/ 5683 h 10000"/>
                <a:gd name="connsiteX37" fmla="*/ 2428 w 10000"/>
                <a:gd name="connsiteY37" fmla="*/ 5791 h 10000"/>
                <a:gd name="connsiteX38" fmla="*/ 2551 w 10000"/>
                <a:gd name="connsiteY38" fmla="*/ 5612 h 10000"/>
                <a:gd name="connsiteX39" fmla="*/ 3086 w 10000"/>
                <a:gd name="connsiteY39" fmla="*/ 5683 h 10000"/>
                <a:gd name="connsiteX40" fmla="*/ 3950 w 10000"/>
                <a:gd name="connsiteY40" fmla="*/ 5396 h 10000"/>
                <a:gd name="connsiteX41" fmla="*/ 3827 w 10000"/>
                <a:gd name="connsiteY41" fmla="*/ 4748 h 10000"/>
                <a:gd name="connsiteX42" fmla="*/ 4156 w 10000"/>
                <a:gd name="connsiteY42" fmla="*/ 4317 h 10000"/>
                <a:gd name="connsiteX43" fmla="*/ 4691 w 10000"/>
                <a:gd name="connsiteY43" fmla="*/ 4317 h 10000"/>
                <a:gd name="connsiteX44" fmla="*/ 4733 w 10000"/>
                <a:gd name="connsiteY44" fmla="*/ 4101 h 10000"/>
                <a:gd name="connsiteX45" fmla="*/ 5267 w 10000"/>
                <a:gd name="connsiteY45" fmla="*/ 4029 h 10000"/>
                <a:gd name="connsiteX46" fmla="*/ 5556 w 10000"/>
                <a:gd name="connsiteY46" fmla="*/ 4101 h 10000"/>
                <a:gd name="connsiteX47" fmla="*/ 5760 w 10000"/>
                <a:gd name="connsiteY47" fmla="*/ 3885 h 10000"/>
                <a:gd name="connsiteX48" fmla="*/ 5637 w 10000"/>
                <a:gd name="connsiteY48" fmla="*/ 3417 h 10000"/>
                <a:gd name="connsiteX49" fmla="*/ 5844 w 10000"/>
                <a:gd name="connsiteY49" fmla="*/ 2986 h 10000"/>
                <a:gd name="connsiteX50" fmla="*/ 6255 w 10000"/>
                <a:gd name="connsiteY50" fmla="*/ 2806 h 10000"/>
                <a:gd name="connsiteX51" fmla="*/ 5844 w 10000"/>
                <a:gd name="connsiteY51" fmla="*/ 2302 h 10000"/>
                <a:gd name="connsiteX52" fmla="*/ 6501 w 10000"/>
                <a:gd name="connsiteY52" fmla="*/ 2338 h 10000"/>
                <a:gd name="connsiteX53" fmla="*/ 6666 w 10000"/>
                <a:gd name="connsiteY53" fmla="*/ 2050 h 10000"/>
                <a:gd name="connsiteX54" fmla="*/ 6543 w 10000"/>
                <a:gd name="connsiteY54" fmla="*/ 1763 h 10000"/>
                <a:gd name="connsiteX55" fmla="*/ 6790 w 10000"/>
                <a:gd name="connsiteY55" fmla="*/ 1475 h 10000"/>
                <a:gd name="connsiteX56" fmla="*/ 6625 w 10000"/>
                <a:gd name="connsiteY56" fmla="*/ 1079 h 10000"/>
                <a:gd name="connsiteX57" fmla="*/ 6379 w 10000"/>
                <a:gd name="connsiteY57" fmla="*/ 791 h 10000"/>
                <a:gd name="connsiteX58" fmla="*/ 6708 w 10000"/>
                <a:gd name="connsiteY58" fmla="*/ 432 h 10000"/>
                <a:gd name="connsiteX59" fmla="*/ 7407 w 10000"/>
                <a:gd name="connsiteY59" fmla="*/ 288 h 10000"/>
                <a:gd name="connsiteX60" fmla="*/ 8188 w 10000"/>
                <a:gd name="connsiteY60" fmla="*/ 216 h 10000"/>
                <a:gd name="connsiteX61" fmla="*/ 8518 w 10000"/>
                <a:gd name="connsiteY61" fmla="*/ 72 h 10000"/>
                <a:gd name="connsiteX62" fmla="*/ 8887 w 10000"/>
                <a:gd name="connsiteY62" fmla="*/ 0 h 10000"/>
                <a:gd name="connsiteX0" fmla="*/ 8887 w 10000"/>
                <a:gd name="connsiteY0" fmla="*/ 0 h 10000"/>
                <a:gd name="connsiteX1" fmla="*/ 9547 w 10000"/>
                <a:gd name="connsiteY1" fmla="*/ 324 h 10000"/>
                <a:gd name="connsiteX2" fmla="*/ 9012 w 10000"/>
                <a:gd name="connsiteY2" fmla="*/ 1357 h 10000"/>
                <a:gd name="connsiteX3" fmla="*/ 8765 w 10000"/>
                <a:gd name="connsiteY3" fmla="*/ 1763 h 10000"/>
                <a:gd name="connsiteX4" fmla="*/ 8518 w 10000"/>
                <a:gd name="connsiteY4" fmla="*/ 2086 h 10000"/>
                <a:gd name="connsiteX5" fmla="*/ 8929 w 10000"/>
                <a:gd name="connsiteY5" fmla="*/ 2734 h 10000"/>
                <a:gd name="connsiteX6" fmla="*/ 9300 w 10000"/>
                <a:gd name="connsiteY6" fmla="*/ 3237 h 10000"/>
                <a:gd name="connsiteX7" fmla="*/ 10000 w 10000"/>
                <a:gd name="connsiteY7" fmla="*/ 3597 h 10000"/>
                <a:gd name="connsiteX8" fmla="*/ 9464 w 10000"/>
                <a:gd name="connsiteY8" fmla="*/ 4029 h 10000"/>
                <a:gd name="connsiteX9" fmla="*/ 9629 w 10000"/>
                <a:gd name="connsiteY9" fmla="*/ 4568 h 10000"/>
                <a:gd name="connsiteX10" fmla="*/ 9094 w 10000"/>
                <a:gd name="connsiteY10" fmla="*/ 5324 h 10000"/>
                <a:gd name="connsiteX11" fmla="*/ 8806 w 10000"/>
                <a:gd name="connsiteY11" fmla="*/ 6079 h 10000"/>
                <a:gd name="connsiteX12" fmla="*/ 8188 w 10000"/>
                <a:gd name="connsiteY12" fmla="*/ 6871 h 10000"/>
                <a:gd name="connsiteX13" fmla="*/ 7324 w 10000"/>
                <a:gd name="connsiteY13" fmla="*/ 6799 h 10000"/>
                <a:gd name="connsiteX14" fmla="*/ 6666 w 10000"/>
                <a:gd name="connsiteY14" fmla="*/ 7590 h 10000"/>
                <a:gd name="connsiteX15" fmla="*/ 7242 w 10000"/>
                <a:gd name="connsiteY15" fmla="*/ 7914 h 10000"/>
                <a:gd name="connsiteX16" fmla="*/ 7407 w 10000"/>
                <a:gd name="connsiteY16" fmla="*/ 8489 h 10000"/>
                <a:gd name="connsiteX17" fmla="*/ 7900 w 10000"/>
                <a:gd name="connsiteY17" fmla="*/ 8849 h 10000"/>
                <a:gd name="connsiteX18" fmla="*/ 8148 w 10000"/>
                <a:gd name="connsiteY18" fmla="*/ 9532 h 10000"/>
                <a:gd name="connsiteX19" fmla="*/ 6543 w 10000"/>
                <a:gd name="connsiteY19" fmla="*/ 9496 h 10000"/>
                <a:gd name="connsiteX20" fmla="*/ 6131 w 10000"/>
                <a:gd name="connsiteY20" fmla="*/ 10000 h 10000"/>
                <a:gd name="connsiteX21" fmla="*/ 5556 w 10000"/>
                <a:gd name="connsiteY21" fmla="*/ 9820 h 10000"/>
                <a:gd name="connsiteX22" fmla="*/ 5225 w 10000"/>
                <a:gd name="connsiteY22" fmla="*/ 9281 h 10000"/>
                <a:gd name="connsiteX23" fmla="*/ 4568 w 10000"/>
                <a:gd name="connsiteY23" fmla="*/ 8705 h 10000"/>
                <a:gd name="connsiteX24" fmla="*/ 3251 w 10000"/>
                <a:gd name="connsiteY24" fmla="*/ 8849 h 10000"/>
                <a:gd name="connsiteX25" fmla="*/ 2058 w 10000"/>
                <a:gd name="connsiteY25" fmla="*/ 8849 h 10000"/>
                <a:gd name="connsiteX26" fmla="*/ 1030 w 10000"/>
                <a:gd name="connsiteY26" fmla="*/ 8957 h 10000"/>
                <a:gd name="connsiteX27" fmla="*/ 1194 w 10000"/>
                <a:gd name="connsiteY27" fmla="*/ 8094 h 10000"/>
                <a:gd name="connsiteX28" fmla="*/ 2182 w 10000"/>
                <a:gd name="connsiteY28" fmla="*/ 7698 h 10000"/>
                <a:gd name="connsiteX29" fmla="*/ 2058 w 10000"/>
                <a:gd name="connsiteY29" fmla="*/ 7374 h 10000"/>
                <a:gd name="connsiteX30" fmla="*/ 1687 w 10000"/>
                <a:gd name="connsiteY30" fmla="*/ 7266 h 10000"/>
                <a:gd name="connsiteX31" fmla="*/ 1563 w 10000"/>
                <a:gd name="connsiteY31" fmla="*/ 6583 h 10000"/>
                <a:gd name="connsiteX32" fmla="*/ 781 w 10000"/>
                <a:gd name="connsiteY32" fmla="*/ 6259 h 10000"/>
                <a:gd name="connsiteX33" fmla="*/ 411 w 10000"/>
                <a:gd name="connsiteY33" fmla="*/ 5827 h 10000"/>
                <a:gd name="connsiteX34" fmla="*/ 0 w 10000"/>
                <a:gd name="connsiteY34" fmla="*/ 5432 h 10000"/>
                <a:gd name="connsiteX35" fmla="*/ 1276 w 10000"/>
                <a:gd name="connsiteY35" fmla="*/ 5791 h 10000"/>
                <a:gd name="connsiteX36" fmla="*/ 1975 w 10000"/>
                <a:gd name="connsiteY36" fmla="*/ 5683 h 10000"/>
                <a:gd name="connsiteX37" fmla="*/ 2428 w 10000"/>
                <a:gd name="connsiteY37" fmla="*/ 5791 h 10000"/>
                <a:gd name="connsiteX38" fmla="*/ 2551 w 10000"/>
                <a:gd name="connsiteY38" fmla="*/ 5612 h 10000"/>
                <a:gd name="connsiteX39" fmla="*/ 3086 w 10000"/>
                <a:gd name="connsiteY39" fmla="*/ 5683 h 10000"/>
                <a:gd name="connsiteX40" fmla="*/ 3950 w 10000"/>
                <a:gd name="connsiteY40" fmla="*/ 5396 h 10000"/>
                <a:gd name="connsiteX41" fmla="*/ 3827 w 10000"/>
                <a:gd name="connsiteY41" fmla="*/ 4748 h 10000"/>
                <a:gd name="connsiteX42" fmla="*/ 4156 w 10000"/>
                <a:gd name="connsiteY42" fmla="*/ 4317 h 10000"/>
                <a:gd name="connsiteX43" fmla="*/ 4691 w 10000"/>
                <a:gd name="connsiteY43" fmla="*/ 4317 h 10000"/>
                <a:gd name="connsiteX44" fmla="*/ 4733 w 10000"/>
                <a:gd name="connsiteY44" fmla="*/ 4101 h 10000"/>
                <a:gd name="connsiteX45" fmla="*/ 5267 w 10000"/>
                <a:gd name="connsiteY45" fmla="*/ 4029 h 10000"/>
                <a:gd name="connsiteX46" fmla="*/ 5556 w 10000"/>
                <a:gd name="connsiteY46" fmla="*/ 4101 h 10000"/>
                <a:gd name="connsiteX47" fmla="*/ 5760 w 10000"/>
                <a:gd name="connsiteY47" fmla="*/ 3885 h 10000"/>
                <a:gd name="connsiteX48" fmla="*/ 5637 w 10000"/>
                <a:gd name="connsiteY48" fmla="*/ 3417 h 10000"/>
                <a:gd name="connsiteX49" fmla="*/ 5844 w 10000"/>
                <a:gd name="connsiteY49" fmla="*/ 2986 h 10000"/>
                <a:gd name="connsiteX50" fmla="*/ 6255 w 10000"/>
                <a:gd name="connsiteY50" fmla="*/ 2806 h 10000"/>
                <a:gd name="connsiteX51" fmla="*/ 5844 w 10000"/>
                <a:gd name="connsiteY51" fmla="*/ 2302 h 10000"/>
                <a:gd name="connsiteX52" fmla="*/ 6501 w 10000"/>
                <a:gd name="connsiteY52" fmla="*/ 2338 h 10000"/>
                <a:gd name="connsiteX53" fmla="*/ 6666 w 10000"/>
                <a:gd name="connsiteY53" fmla="*/ 2050 h 10000"/>
                <a:gd name="connsiteX54" fmla="*/ 6543 w 10000"/>
                <a:gd name="connsiteY54" fmla="*/ 1763 h 10000"/>
                <a:gd name="connsiteX55" fmla="*/ 6790 w 10000"/>
                <a:gd name="connsiteY55" fmla="*/ 1475 h 10000"/>
                <a:gd name="connsiteX56" fmla="*/ 6625 w 10000"/>
                <a:gd name="connsiteY56" fmla="*/ 1079 h 10000"/>
                <a:gd name="connsiteX57" fmla="*/ 6379 w 10000"/>
                <a:gd name="connsiteY57" fmla="*/ 791 h 10000"/>
                <a:gd name="connsiteX58" fmla="*/ 6708 w 10000"/>
                <a:gd name="connsiteY58" fmla="*/ 432 h 10000"/>
                <a:gd name="connsiteX59" fmla="*/ 7407 w 10000"/>
                <a:gd name="connsiteY59" fmla="*/ 288 h 10000"/>
                <a:gd name="connsiteX60" fmla="*/ 8188 w 10000"/>
                <a:gd name="connsiteY60" fmla="*/ 216 h 10000"/>
                <a:gd name="connsiteX61" fmla="*/ 8518 w 10000"/>
                <a:gd name="connsiteY61" fmla="*/ 72 h 10000"/>
                <a:gd name="connsiteX62" fmla="*/ 8887 w 10000"/>
                <a:gd name="connsiteY62" fmla="*/ 0 h 10000"/>
                <a:gd name="connsiteX0" fmla="*/ 8887 w 10000"/>
                <a:gd name="connsiteY0" fmla="*/ 0 h 10000"/>
                <a:gd name="connsiteX1" fmla="*/ 7451 w 10000"/>
                <a:gd name="connsiteY1" fmla="*/ 574 h 10000"/>
                <a:gd name="connsiteX2" fmla="*/ 9012 w 10000"/>
                <a:gd name="connsiteY2" fmla="*/ 1357 h 10000"/>
                <a:gd name="connsiteX3" fmla="*/ 8765 w 10000"/>
                <a:gd name="connsiteY3" fmla="*/ 1763 h 10000"/>
                <a:gd name="connsiteX4" fmla="*/ 8518 w 10000"/>
                <a:gd name="connsiteY4" fmla="*/ 2086 h 10000"/>
                <a:gd name="connsiteX5" fmla="*/ 8929 w 10000"/>
                <a:gd name="connsiteY5" fmla="*/ 2734 h 10000"/>
                <a:gd name="connsiteX6" fmla="*/ 9300 w 10000"/>
                <a:gd name="connsiteY6" fmla="*/ 3237 h 10000"/>
                <a:gd name="connsiteX7" fmla="*/ 10000 w 10000"/>
                <a:gd name="connsiteY7" fmla="*/ 3597 h 10000"/>
                <a:gd name="connsiteX8" fmla="*/ 9464 w 10000"/>
                <a:gd name="connsiteY8" fmla="*/ 4029 h 10000"/>
                <a:gd name="connsiteX9" fmla="*/ 9629 w 10000"/>
                <a:gd name="connsiteY9" fmla="*/ 4568 h 10000"/>
                <a:gd name="connsiteX10" fmla="*/ 9094 w 10000"/>
                <a:gd name="connsiteY10" fmla="*/ 5324 h 10000"/>
                <a:gd name="connsiteX11" fmla="*/ 8806 w 10000"/>
                <a:gd name="connsiteY11" fmla="*/ 6079 h 10000"/>
                <a:gd name="connsiteX12" fmla="*/ 8188 w 10000"/>
                <a:gd name="connsiteY12" fmla="*/ 6871 h 10000"/>
                <a:gd name="connsiteX13" fmla="*/ 7324 w 10000"/>
                <a:gd name="connsiteY13" fmla="*/ 6799 h 10000"/>
                <a:gd name="connsiteX14" fmla="*/ 6666 w 10000"/>
                <a:gd name="connsiteY14" fmla="*/ 7590 h 10000"/>
                <a:gd name="connsiteX15" fmla="*/ 7242 w 10000"/>
                <a:gd name="connsiteY15" fmla="*/ 7914 h 10000"/>
                <a:gd name="connsiteX16" fmla="*/ 7407 w 10000"/>
                <a:gd name="connsiteY16" fmla="*/ 8489 h 10000"/>
                <a:gd name="connsiteX17" fmla="*/ 7900 w 10000"/>
                <a:gd name="connsiteY17" fmla="*/ 8849 h 10000"/>
                <a:gd name="connsiteX18" fmla="*/ 8148 w 10000"/>
                <a:gd name="connsiteY18" fmla="*/ 9532 h 10000"/>
                <a:gd name="connsiteX19" fmla="*/ 6543 w 10000"/>
                <a:gd name="connsiteY19" fmla="*/ 9496 h 10000"/>
                <a:gd name="connsiteX20" fmla="*/ 6131 w 10000"/>
                <a:gd name="connsiteY20" fmla="*/ 10000 h 10000"/>
                <a:gd name="connsiteX21" fmla="*/ 5556 w 10000"/>
                <a:gd name="connsiteY21" fmla="*/ 9820 h 10000"/>
                <a:gd name="connsiteX22" fmla="*/ 5225 w 10000"/>
                <a:gd name="connsiteY22" fmla="*/ 9281 h 10000"/>
                <a:gd name="connsiteX23" fmla="*/ 4568 w 10000"/>
                <a:gd name="connsiteY23" fmla="*/ 8705 h 10000"/>
                <a:gd name="connsiteX24" fmla="*/ 3251 w 10000"/>
                <a:gd name="connsiteY24" fmla="*/ 8849 h 10000"/>
                <a:gd name="connsiteX25" fmla="*/ 2058 w 10000"/>
                <a:gd name="connsiteY25" fmla="*/ 8849 h 10000"/>
                <a:gd name="connsiteX26" fmla="*/ 1030 w 10000"/>
                <a:gd name="connsiteY26" fmla="*/ 8957 h 10000"/>
                <a:gd name="connsiteX27" fmla="*/ 1194 w 10000"/>
                <a:gd name="connsiteY27" fmla="*/ 8094 h 10000"/>
                <a:gd name="connsiteX28" fmla="*/ 2182 w 10000"/>
                <a:gd name="connsiteY28" fmla="*/ 7698 h 10000"/>
                <a:gd name="connsiteX29" fmla="*/ 2058 w 10000"/>
                <a:gd name="connsiteY29" fmla="*/ 7374 h 10000"/>
                <a:gd name="connsiteX30" fmla="*/ 1687 w 10000"/>
                <a:gd name="connsiteY30" fmla="*/ 7266 h 10000"/>
                <a:gd name="connsiteX31" fmla="*/ 1563 w 10000"/>
                <a:gd name="connsiteY31" fmla="*/ 6583 h 10000"/>
                <a:gd name="connsiteX32" fmla="*/ 781 w 10000"/>
                <a:gd name="connsiteY32" fmla="*/ 6259 h 10000"/>
                <a:gd name="connsiteX33" fmla="*/ 411 w 10000"/>
                <a:gd name="connsiteY33" fmla="*/ 5827 h 10000"/>
                <a:gd name="connsiteX34" fmla="*/ 0 w 10000"/>
                <a:gd name="connsiteY34" fmla="*/ 5432 h 10000"/>
                <a:gd name="connsiteX35" fmla="*/ 1276 w 10000"/>
                <a:gd name="connsiteY35" fmla="*/ 5791 h 10000"/>
                <a:gd name="connsiteX36" fmla="*/ 1975 w 10000"/>
                <a:gd name="connsiteY36" fmla="*/ 5683 h 10000"/>
                <a:gd name="connsiteX37" fmla="*/ 2428 w 10000"/>
                <a:gd name="connsiteY37" fmla="*/ 5791 h 10000"/>
                <a:gd name="connsiteX38" fmla="*/ 2551 w 10000"/>
                <a:gd name="connsiteY38" fmla="*/ 5612 h 10000"/>
                <a:gd name="connsiteX39" fmla="*/ 3086 w 10000"/>
                <a:gd name="connsiteY39" fmla="*/ 5683 h 10000"/>
                <a:gd name="connsiteX40" fmla="*/ 3950 w 10000"/>
                <a:gd name="connsiteY40" fmla="*/ 5396 h 10000"/>
                <a:gd name="connsiteX41" fmla="*/ 3827 w 10000"/>
                <a:gd name="connsiteY41" fmla="*/ 4748 h 10000"/>
                <a:gd name="connsiteX42" fmla="*/ 4156 w 10000"/>
                <a:gd name="connsiteY42" fmla="*/ 4317 h 10000"/>
                <a:gd name="connsiteX43" fmla="*/ 4691 w 10000"/>
                <a:gd name="connsiteY43" fmla="*/ 4317 h 10000"/>
                <a:gd name="connsiteX44" fmla="*/ 4733 w 10000"/>
                <a:gd name="connsiteY44" fmla="*/ 4101 h 10000"/>
                <a:gd name="connsiteX45" fmla="*/ 5267 w 10000"/>
                <a:gd name="connsiteY45" fmla="*/ 4029 h 10000"/>
                <a:gd name="connsiteX46" fmla="*/ 5556 w 10000"/>
                <a:gd name="connsiteY46" fmla="*/ 4101 h 10000"/>
                <a:gd name="connsiteX47" fmla="*/ 5760 w 10000"/>
                <a:gd name="connsiteY47" fmla="*/ 3885 h 10000"/>
                <a:gd name="connsiteX48" fmla="*/ 5637 w 10000"/>
                <a:gd name="connsiteY48" fmla="*/ 3417 h 10000"/>
                <a:gd name="connsiteX49" fmla="*/ 5844 w 10000"/>
                <a:gd name="connsiteY49" fmla="*/ 2986 h 10000"/>
                <a:gd name="connsiteX50" fmla="*/ 6255 w 10000"/>
                <a:gd name="connsiteY50" fmla="*/ 2806 h 10000"/>
                <a:gd name="connsiteX51" fmla="*/ 5844 w 10000"/>
                <a:gd name="connsiteY51" fmla="*/ 2302 h 10000"/>
                <a:gd name="connsiteX52" fmla="*/ 6501 w 10000"/>
                <a:gd name="connsiteY52" fmla="*/ 2338 h 10000"/>
                <a:gd name="connsiteX53" fmla="*/ 6666 w 10000"/>
                <a:gd name="connsiteY53" fmla="*/ 2050 h 10000"/>
                <a:gd name="connsiteX54" fmla="*/ 6543 w 10000"/>
                <a:gd name="connsiteY54" fmla="*/ 1763 h 10000"/>
                <a:gd name="connsiteX55" fmla="*/ 6790 w 10000"/>
                <a:gd name="connsiteY55" fmla="*/ 1475 h 10000"/>
                <a:gd name="connsiteX56" fmla="*/ 6625 w 10000"/>
                <a:gd name="connsiteY56" fmla="*/ 1079 h 10000"/>
                <a:gd name="connsiteX57" fmla="*/ 6379 w 10000"/>
                <a:gd name="connsiteY57" fmla="*/ 791 h 10000"/>
                <a:gd name="connsiteX58" fmla="*/ 6708 w 10000"/>
                <a:gd name="connsiteY58" fmla="*/ 432 h 10000"/>
                <a:gd name="connsiteX59" fmla="*/ 7407 w 10000"/>
                <a:gd name="connsiteY59" fmla="*/ 288 h 10000"/>
                <a:gd name="connsiteX60" fmla="*/ 8188 w 10000"/>
                <a:gd name="connsiteY60" fmla="*/ 216 h 10000"/>
                <a:gd name="connsiteX61" fmla="*/ 8518 w 10000"/>
                <a:gd name="connsiteY61" fmla="*/ 72 h 10000"/>
                <a:gd name="connsiteX62" fmla="*/ 8887 w 10000"/>
                <a:gd name="connsiteY62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0000" h="10000">
                  <a:moveTo>
                    <a:pt x="8887" y="0"/>
                  </a:moveTo>
                  <a:lnTo>
                    <a:pt x="7451" y="574"/>
                  </a:lnTo>
                  <a:lnTo>
                    <a:pt x="9012" y="1357"/>
                  </a:lnTo>
                  <a:lnTo>
                    <a:pt x="8765" y="1763"/>
                  </a:lnTo>
                  <a:lnTo>
                    <a:pt x="8518" y="2086"/>
                  </a:lnTo>
                  <a:lnTo>
                    <a:pt x="8929" y="2734"/>
                  </a:lnTo>
                  <a:lnTo>
                    <a:pt x="9300" y="3237"/>
                  </a:lnTo>
                  <a:lnTo>
                    <a:pt x="10000" y="3597"/>
                  </a:lnTo>
                  <a:lnTo>
                    <a:pt x="9464" y="4029"/>
                  </a:lnTo>
                  <a:cubicBezTo>
                    <a:pt x="9519" y="4209"/>
                    <a:pt x="9575" y="4388"/>
                    <a:pt x="9629" y="4568"/>
                  </a:cubicBezTo>
                  <a:lnTo>
                    <a:pt x="9094" y="5324"/>
                  </a:lnTo>
                  <a:lnTo>
                    <a:pt x="8806" y="6079"/>
                  </a:lnTo>
                  <a:lnTo>
                    <a:pt x="8188" y="6871"/>
                  </a:lnTo>
                  <a:lnTo>
                    <a:pt x="7324" y="6799"/>
                  </a:lnTo>
                  <a:lnTo>
                    <a:pt x="6666" y="7590"/>
                  </a:lnTo>
                  <a:lnTo>
                    <a:pt x="7242" y="7914"/>
                  </a:lnTo>
                  <a:cubicBezTo>
                    <a:pt x="7296" y="8106"/>
                    <a:pt x="7353" y="8297"/>
                    <a:pt x="7407" y="8489"/>
                  </a:cubicBezTo>
                  <a:lnTo>
                    <a:pt x="7900" y="8849"/>
                  </a:lnTo>
                  <a:cubicBezTo>
                    <a:pt x="7983" y="9077"/>
                    <a:pt x="8066" y="9304"/>
                    <a:pt x="8148" y="9532"/>
                  </a:cubicBezTo>
                  <a:lnTo>
                    <a:pt x="6543" y="9496"/>
                  </a:lnTo>
                  <a:lnTo>
                    <a:pt x="6131" y="10000"/>
                  </a:lnTo>
                  <a:lnTo>
                    <a:pt x="5556" y="9820"/>
                  </a:lnTo>
                  <a:lnTo>
                    <a:pt x="5225" y="9281"/>
                  </a:lnTo>
                  <a:lnTo>
                    <a:pt x="4568" y="8705"/>
                  </a:lnTo>
                  <a:lnTo>
                    <a:pt x="3251" y="8849"/>
                  </a:lnTo>
                  <a:lnTo>
                    <a:pt x="2058" y="8849"/>
                  </a:lnTo>
                  <a:lnTo>
                    <a:pt x="1030" y="8957"/>
                  </a:lnTo>
                  <a:cubicBezTo>
                    <a:pt x="1084" y="8669"/>
                    <a:pt x="1139" y="8382"/>
                    <a:pt x="1194" y="8094"/>
                  </a:cubicBezTo>
                  <a:lnTo>
                    <a:pt x="2182" y="7698"/>
                  </a:lnTo>
                  <a:cubicBezTo>
                    <a:pt x="2140" y="7590"/>
                    <a:pt x="2100" y="7482"/>
                    <a:pt x="2058" y="7374"/>
                  </a:cubicBezTo>
                  <a:lnTo>
                    <a:pt x="1687" y="7266"/>
                  </a:lnTo>
                  <a:cubicBezTo>
                    <a:pt x="1646" y="7038"/>
                    <a:pt x="1605" y="6811"/>
                    <a:pt x="1563" y="6583"/>
                  </a:cubicBezTo>
                  <a:lnTo>
                    <a:pt x="781" y="6259"/>
                  </a:lnTo>
                  <a:lnTo>
                    <a:pt x="411" y="5827"/>
                  </a:lnTo>
                  <a:lnTo>
                    <a:pt x="0" y="5432"/>
                  </a:lnTo>
                  <a:lnTo>
                    <a:pt x="1276" y="5791"/>
                  </a:lnTo>
                  <a:lnTo>
                    <a:pt x="1975" y="5683"/>
                  </a:lnTo>
                  <a:lnTo>
                    <a:pt x="2428" y="5791"/>
                  </a:lnTo>
                  <a:lnTo>
                    <a:pt x="2551" y="5612"/>
                  </a:lnTo>
                  <a:lnTo>
                    <a:pt x="3086" y="5683"/>
                  </a:lnTo>
                  <a:lnTo>
                    <a:pt x="3950" y="5396"/>
                  </a:lnTo>
                  <a:cubicBezTo>
                    <a:pt x="3908" y="5180"/>
                    <a:pt x="3869" y="4964"/>
                    <a:pt x="3827" y="4748"/>
                  </a:cubicBezTo>
                  <a:lnTo>
                    <a:pt x="4156" y="4317"/>
                  </a:lnTo>
                  <a:lnTo>
                    <a:pt x="4691" y="4317"/>
                  </a:lnTo>
                  <a:lnTo>
                    <a:pt x="4733" y="4101"/>
                  </a:lnTo>
                  <a:lnTo>
                    <a:pt x="5267" y="4029"/>
                  </a:lnTo>
                  <a:lnTo>
                    <a:pt x="5556" y="4101"/>
                  </a:lnTo>
                  <a:lnTo>
                    <a:pt x="5760" y="3885"/>
                  </a:lnTo>
                  <a:lnTo>
                    <a:pt x="5637" y="3417"/>
                  </a:lnTo>
                  <a:lnTo>
                    <a:pt x="5844" y="2986"/>
                  </a:lnTo>
                  <a:lnTo>
                    <a:pt x="6255" y="2806"/>
                  </a:lnTo>
                  <a:lnTo>
                    <a:pt x="5844" y="2302"/>
                  </a:lnTo>
                  <a:lnTo>
                    <a:pt x="6501" y="2338"/>
                  </a:lnTo>
                  <a:cubicBezTo>
                    <a:pt x="6557" y="2242"/>
                    <a:pt x="6612" y="2146"/>
                    <a:pt x="6666" y="2050"/>
                  </a:cubicBezTo>
                  <a:lnTo>
                    <a:pt x="6543" y="1763"/>
                  </a:lnTo>
                  <a:lnTo>
                    <a:pt x="6790" y="1475"/>
                  </a:lnTo>
                  <a:cubicBezTo>
                    <a:pt x="6736" y="1343"/>
                    <a:pt x="6680" y="1211"/>
                    <a:pt x="6625" y="1079"/>
                  </a:cubicBezTo>
                  <a:lnTo>
                    <a:pt x="6379" y="791"/>
                  </a:lnTo>
                  <a:lnTo>
                    <a:pt x="6708" y="432"/>
                  </a:lnTo>
                  <a:lnTo>
                    <a:pt x="7407" y="288"/>
                  </a:lnTo>
                  <a:lnTo>
                    <a:pt x="8188" y="216"/>
                  </a:lnTo>
                  <a:lnTo>
                    <a:pt x="8518" y="72"/>
                  </a:lnTo>
                  <a:lnTo>
                    <a:pt x="8887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3" name="Freeform 362"/>
            <p:cNvSpPr>
              <a:spLocks/>
            </p:cNvSpPr>
            <p:nvPr/>
          </p:nvSpPr>
          <p:spPr bwMode="auto">
            <a:xfrm>
              <a:off x="2323069" y="4129773"/>
              <a:ext cx="202949" cy="94710"/>
            </a:xfrm>
            <a:custGeom>
              <a:avLst/>
              <a:gdLst>
                <a:gd name="T0" fmla="*/ 92 w 105"/>
                <a:gd name="T1" fmla="*/ 49 h 49"/>
                <a:gd name="T2" fmla="*/ 87 w 105"/>
                <a:gd name="T3" fmla="*/ 43 h 49"/>
                <a:gd name="T4" fmla="*/ 83 w 105"/>
                <a:gd name="T5" fmla="*/ 32 h 49"/>
                <a:gd name="T6" fmla="*/ 88 w 105"/>
                <a:gd name="T7" fmla="*/ 27 h 49"/>
                <a:gd name="T8" fmla="*/ 83 w 105"/>
                <a:gd name="T9" fmla="*/ 25 h 49"/>
                <a:gd name="T10" fmla="*/ 80 w 105"/>
                <a:gd name="T11" fmla="*/ 18 h 49"/>
                <a:gd name="T12" fmla="*/ 72 w 105"/>
                <a:gd name="T13" fmla="*/ 12 h 49"/>
                <a:gd name="T14" fmla="*/ 63 w 105"/>
                <a:gd name="T15" fmla="*/ 14 h 49"/>
                <a:gd name="T16" fmla="*/ 59 w 105"/>
                <a:gd name="T17" fmla="*/ 21 h 49"/>
                <a:gd name="T18" fmla="*/ 52 w 105"/>
                <a:gd name="T19" fmla="*/ 26 h 49"/>
                <a:gd name="T20" fmla="*/ 48 w 105"/>
                <a:gd name="T21" fmla="*/ 27 h 49"/>
                <a:gd name="T22" fmla="*/ 46 w 105"/>
                <a:gd name="T23" fmla="*/ 31 h 49"/>
                <a:gd name="T24" fmla="*/ 54 w 105"/>
                <a:gd name="T25" fmla="*/ 43 h 49"/>
                <a:gd name="T26" fmla="*/ 49 w 105"/>
                <a:gd name="T27" fmla="*/ 45 h 49"/>
                <a:gd name="T28" fmla="*/ 46 w 105"/>
                <a:gd name="T29" fmla="*/ 48 h 49"/>
                <a:gd name="T30" fmla="*/ 37 w 105"/>
                <a:gd name="T31" fmla="*/ 49 h 49"/>
                <a:gd name="T32" fmla="*/ 35 w 105"/>
                <a:gd name="T33" fmla="*/ 37 h 49"/>
                <a:gd name="T34" fmla="*/ 32 w 105"/>
                <a:gd name="T35" fmla="*/ 40 h 49"/>
                <a:gd name="T36" fmla="*/ 26 w 105"/>
                <a:gd name="T37" fmla="*/ 39 h 49"/>
                <a:gd name="T38" fmla="*/ 23 w 105"/>
                <a:gd name="T39" fmla="*/ 31 h 49"/>
                <a:gd name="T40" fmla="*/ 16 w 105"/>
                <a:gd name="T41" fmla="*/ 29 h 49"/>
                <a:gd name="T42" fmla="*/ 11 w 105"/>
                <a:gd name="T43" fmla="*/ 27 h 49"/>
                <a:gd name="T44" fmla="*/ 3 w 105"/>
                <a:gd name="T45" fmla="*/ 27 h 49"/>
                <a:gd name="T46" fmla="*/ 2 w 105"/>
                <a:gd name="T47" fmla="*/ 32 h 49"/>
                <a:gd name="T48" fmla="*/ 0 w 105"/>
                <a:gd name="T49" fmla="*/ 29 h 49"/>
                <a:gd name="T50" fmla="*/ 1 w 105"/>
                <a:gd name="T51" fmla="*/ 24 h 49"/>
                <a:gd name="T52" fmla="*/ 3 w 105"/>
                <a:gd name="T53" fmla="*/ 20 h 49"/>
                <a:gd name="T54" fmla="*/ 3 w 105"/>
                <a:gd name="T55" fmla="*/ 16 h 49"/>
                <a:gd name="T56" fmla="*/ 6 w 105"/>
                <a:gd name="T57" fmla="*/ 14 h 49"/>
                <a:gd name="T58" fmla="*/ 2 w 105"/>
                <a:gd name="T59" fmla="*/ 11 h 49"/>
                <a:gd name="T60" fmla="*/ 2 w 105"/>
                <a:gd name="T61" fmla="*/ 2 h 49"/>
                <a:gd name="T62" fmla="*/ 9 w 105"/>
                <a:gd name="T63" fmla="*/ 1 h 49"/>
                <a:gd name="T64" fmla="*/ 16 w 105"/>
                <a:gd name="T65" fmla="*/ 8 h 49"/>
                <a:gd name="T66" fmla="*/ 15 w 105"/>
                <a:gd name="T67" fmla="*/ 12 h 49"/>
                <a:gd name="T68" fmla="*/ 22 w 105"/>
                <a:gd name="T69" fmla="*/ 13 h 49"/>
                <a:gd name="T70" fmla="*/ 24 w 105"/>
                <a:gd name="T71" fmla="*/ 12 h 49"/>
                <a:gd name="T72" fmla="*/ 29 w 105"/>
                <a:gd name="T73" fmla="*/ 17 h 49"/>
                <a:gd name="T74" fmla="*/ 38 w 105"/>
                <a:gd name="T75" fmla="*/ 15 h 49"/>
                <a:gd name="T76" fmla="*/ 46 w 105"/>
                <a:gd name="T77" fmla="*/ 10 h 49"/>
                <a:gd name="T78" fmla="*/ 57 w 105"/>
                <a:gd name="T79" fmla="*/ 6 h 49"/>
                <a:gd name="T80" fmla="*/ 64 w 105"/>
                <a:gd name="T81" fmla="*/ 0 h 49"/>
                <a:gd name="T82" fmla="*/ 74 w 105"/>
                <a:gd name="T83" fmla="*/ 1 h 49"/>
                <a:gd name="T84" fmla="*/ 73 w 105"/>
                <a:gd name="T85" fmla="*/ 3 h 49"/>
                <a:gd name="T86" fmla="*/ 83 w 105"/>
                <a:gd name="T87" fmla="*/ 4 h 49"/>
                <a:gd name="T88" fmla="*/ 91 w 105"/>
                <a:gd name="T89" fmla="*/ 7 h 49"/>
                <a:gd name="T90" fmla="*/ 97 w 105"/>
                <a:gd name="T91" fmla="*/ 14 h 49"/>
                <a:gd name="T92" fmla="*/ 103 w 105"/>
                <a:gd name="T93" fmla="*/ 19 h 49"/>
                <a:gd name="T94" fmla="*/ 101 w 105"/>
                <a:gd name="T95" fmla="*/ 22 h 49"/>
                <a:gd name="T96" fmla="*/ 105 w 105"/>
                <a:gd name="T97" fmla="*/ 35 h 49"/>
                <a:gd name="T98" fmla="*/ 101 w 105"/>
                <a:gd name="T99" fmla="*/ 41 h 49"/>
                <a:gd name="T100" fmla="*/ 95 w 105"/>
                <a:gd name="T101" fmla="*/ 39 h 49"/>
                <a:gd name="T102" fmla="*/ 92 w 105"/>
                <a:gd name="T10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5" h="49">
                  <a:moveTo>
                    <a:pt x="92" y="49"/>
                  </a:moveTo>
                  <a:lnTo>
                    <a:pt x="87" y="43"/>
                  </a:lnTo>
                  <a:lnTo>
                    <a:pt x="83" y="32"/>
                  </a:lnTo>
                  <a:lnTo>
                    <a:pt x="88" y="27"/>
                  </a:lnTo>
                  <a:lnTo>
                    <a:pt x="83" y="25"/>
                  </a:lnTo>
                  <a:lnTo>
                    <a:pt x="80" y="18"/>
                  </a:lnTo>
                  <a:lnTo>
                    <a:pt x="72" y="12"/>
                  </a:lnTo>
                  <a:lnTo>
                    <a:pt x="63" y="14"/>
                  </a:lnTo>
                  <a:lnTo>
                    <a:pt x="59" y="21"/>
                  </a:lnTo>
                  <a:lnTo>
                    <a:pt x="52" y="26"/>
                  </a:lnTo>
                  <a:lnTo>
                    <a:pt x="48" y="27"/>
                  </a:lnTo>
                  <a:lnTo>
                    <a:pt x="46" y="31"/>
                  </a:lnTo>
                  <a:lnTo>
                    <a:pt x="54" y="43"/>
                  </a:lnTo>
                  <a:lnTo>
                    <a:pt x="49" y="45"/>
                  </a:lnTo>
                  <a:lnTo>
                    <a:pt x="46" y="48"/>
                  </a:lnTo>
                  <a:lnTo>
                    <a:pt x="37" y="49"/>
                  </a:lnTo>
                  <a:lnTo>
                    <a:pt x="35" y="37"/>
                  </a:lnTo>
                  <a:lnTo>
                    <a:pt x="32" y="40"/>
                  </a:lnTo>
                  <a:lnTo>
                    <a:pt x="26" y="39"/>
                  </a:lnTo>
                  <a:lnTo>
                    <a:pt x="23" y="31"/>
                  </a:lnTo>
                  <a:lnTo>
                    <a:pt x="16" y="29"/>
                  </a:lnTo>
                  <a:lnTo>
                    <a:pt x="11" y="27"/>
                  </a:lnTo>
                  <a:lnTo>
                    <a:pt x="3" y="27"/>
                  </a:lnTo>
                  <a:lnTo>
                    <a:pt x="2" y="32"/>
                  </a:lnTo>
                  <a:lnTo>
                    <a:pt x="0" y="29"/>
                  </a:lnTo>
                  <a:lnTo>
                    <a:pt x="1" y="24"/>
                  </a:lnTo>
                  <a:lnTo>
                    <a:pt x="3" y="20"/>
                  </a:lnTo>
                  <a:lnTo>
                    <a:pt x="3" y="16"/>
                  </a:lnTo>
                  <a:lnTo>
                    <a:pt x="6" y="14"/>
                  </a:lnTo>
                  <a:lnTo>
                    <a:pt x="2" y="11"/>
                  </a:lnTo>
                  <a:lnTo>
                    <a:pt x="2" y="2"/>
                  </a:lnTo>
                  <a:lnTo>
                    <a:pt x="9" y="1"/>
                  </a:lnTo>
                  <a:lnTo>
                    <a:pt x="16" y="8"/>
                  </a:lnTo>
                  <a:lnTo>
                    <a:pt x="15" y="12"/>
                  </a:lnTo>
                  <a:lnTo>
                    <a:pt x="22" y="13"/>
                  </a:lnTo>
                  <a:lnTo>
                    <a:pt x="24" y="12"/>
                  </a:lnTo>
                  <a:lnTo>
                    <a:pt x="29" y="17"/>
                  </a:lnTo>
                  <a:lnTo>
                    <a:pt x="38" y="15"/>
                  </a:lnTo>
                  <a:lnTo>
                    <a:pt x="46" y="10"/>
                  </a:lnTo>
                  <a:lnTo>
                    <a:pt x="57" y="6"/>
                  </a:lnTo>
                  <a:lnTo>
                    <a:pt x="64" y="0"/>
                  </a:lnTo>
                  <a:lnTo>
                    <a:pt x="74" y="1"/>
                  </a:lnTo>
                  <a:lnTo>
                    <a:pt x="73" y="3"/>
                  </a:lnTo>
                  <a:lnTo>
                    <a:pt x="83" y="4"/>
                  </a:lnTo>
                  <a:lnTo>
                    <a:pt x="91" y="7"/>
                  </a:lnTo>
                  <a:lnTo>
                    <a:pt x="97" y="14"/>
                  </a:lnTo>
                  <a:lnTo>
                    <a:pt x="103" y="19"/>
                  </a:lnTo>
                  <a:lnTo>
                    <a:pt x="101" y="22"/>
                  </a:lnTo>
                  <a:lnTo>
                    <a:pt x="105" y="35"/>
                  </a:lnTo>
                  <a:lnTo>
                    <a:pt x="101" y="41"/>
                  </a:lnTo>
                  <a:lnTo>
                    <a:pt x="95" y="39"/>
                  </a:lnTo>
                  <a:lnTo>
                    <a:pt x="92" y="4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4" name="Freeform 363"/>
            <p:cNvSpPr>
              <a:spLocks/>
            </p:cNvSpPr>
            <p:nvPr/>
          </p:nvSpPr>
          <p:spPr bwMode="auto">
            <a:xfrm>
              <a:off x="2373322" y="4518274"/>
              <a:ext cx="467749" cy="734481"/>
            </a:xfrm>
            <a:custGeom>
              <a:avLst/>
              <a:gdLst>
                <a:gd name="T0" fmla="*/ 229 w 242"/>
                <a:gd name="T1" fmla="*/ 374 h 380"/>
                <a:gd name="T2" fmla="*/ 201 w 242"/>
                <a:gd name="T3" fmla="*/ 368 h 380"/>
                <a:gd name="T4" fmla="*/ 160 w 242"/>
                <a:gd name="T5" fmla="*/ 338 h 380"/>
                <a:gd name="T6" fmla="*/ 111 w 242"/>
                <a:gd name="T7" fmla="*/ 303 h 380"/>
                <a:gd name="T8" fmla="*/ 104 w 242"/>
                <a:gd name="T9" fmla="*/ 280 h 380"/>
                <a:gd name="T10" fmla="*/ 66 w 242"/>
                <a:gd name="T11" fmla="*/ 214 h 380"/>
                <a:gd name="T12" fmla="*/ 38 w 242"/>
                <a:gd name="T13" fmla="*/ 163 h 380"/>
                <a:gd name="T14" fmla="*/ 17 w 242"/>
                <a:gd name="T15" fmla="*/ 134 h 380"/>
                <a:gd name="T16" fmla="*/ 9 w 242"/>
                <a:gd name="T17" fmla="*/ 117 h 380"/>
                <a:gd name="T18" fmla="*/ 5 w 242"/>
                <a:gd name="T19" fmla="*/ 82 h 380"/>
                <a:gd name="T20" fmla="*/ 22 w 242"/>
                <a:gd name="T21" fmla="*/ 78 h 380"/>
                <a:gd name="T22" fmla="*/ 17 w 242"/>
                <a:gd name="T23" fmla="*/ 90 h 380"/>
                <a:gd name="T24" fmla="*/ 33 w 242"/>
                <a:gd name="T25" fmla="*/ 91 h 380"/>
                <a:gd name="T26" fmla="*/ 51 w 242"/>
                <a:gd name="T27" fmla="*/ 93 h 380"/>
                <a:gd name="T28" fmla="*/ 65 w 242"/>
                <a:gd name="T29" fmla="*/ 61 h 380"/>
                <a:gd name="T30" fmla="*/ 106 w 242"/>
                <a:gd name="T31" fmla="*/ 31 h 380"/>
                <a:gd name="T32" fmla="*/ 109 w 242"/>
                <a:gd name="T33" fmla="*/ 1 h 380"/>
                <a:gd name="T34" fmla="*/ 127 w 242"/>
                <a:gd name="T35" fmla="*/ 10 h 380"/>
                <a:gd name="T36" fmla="*/ 141 w 242"/>
                <a:gd name="T37" fmla="*/ 25 h 380"/>
                <a:gd name="T38" fmla="*/ 166 w 242"/>
                <a:gd name="T39" fmla="*/ 49 h 380"/>
                <a:gd name="T40" fmla="*/ 182 w 242"/>
                <a:gd name="T41" fmla="*/ 47 h 380"/>
                <a:gd name="T42" fmla="*/ 208 w 242"/>
                <a:gd name="T43" fmla="*/ 55 h 380"/>
                <a:gd name="T44" fmla="*/ 202 w 242"/>
                <a:gd name="T45" fmla="*/ 77 h 380"/>
                <a:gd name="T46" fmla="*/ 194 w 242"/>
                <a:gd name="T47" fmla="*/ 87 h 380"/>
                <a:gd name="T48" fmla="*/ 177 w 242"/>
                <a:gd name="T49" fmla="*/ 94 h 380"/>
                <a:gd name="T50" fmla="*/ 156 w 242"/>
                <a:gd name="T51" fmla="*/ 118 h 380"/>
                <a:gd name="T52" fmla="*/ 153 w 242"/>
                <a:gd name="T53" fmla="*/ 136 h 380"/>
                <a:gd name="T54" fmla="*/ 143 w 242"/>
                <a:gd name="T55" fmla="*/ 151 h 380"/>
                <a:gd name="T56" fmla="*/ 147 w 242"/>
                <a:gd name="T57" fmla="*/ 173 h 380"/>
                <a:gd name="T58" fmla="*/ 154 w 242"/>
                <a:gd name="T59" fmla="*/ 195 h 380"/>
                <a:gd name="T60" fmla="*/ 174 w 242"/>
                <a:gd name="T61" fmla="*/ 207 h 380"/>
                <a:gd name="T62" fmla="*/ 204 w 242"/>
                <a:gd name="T63" fmla="*/ 196 h 380"/>
                <a:gd name="T64" fmla="*/ 213 w 242"/>
                <a:gd name="T65" fmla="*/ 230 h 380"/>
                <a:gd name="T66" fmla="*/ 241 w 242"/>
                <a:gd name="T67" fmla="*/ 259 h 380"/>
                <a:gd name="T68" fmla="*/ 238 w 242"/>
                <a:gd name="T69" fmla="*/ 281 h 380"/>
                <a:gd name="T70" fmla="*/ 233 w 242"/>
                <a:gd name="T71" fmla="*/ 309 h 380"/>
                <a:gd name="T72" fmla="*/ 233 w 242"/>
                <a:gd name="T73" fmla="*/ 324 h 380"/>
                <a:gd name="T74" fmla="*/ 233 w 242"/>
                <a:gd name="T75" fmla="*/ 364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2" h="380">
                  <a:moveTo>
                    <a:pt x="233" y="364"/>
                  </a:moveTo>
                  <a:lnTo>
                    <a:pt x="229" y="374"/>
                  </a:lnTo>
                  <a:lnTo>
                    <a:pt x="220" y="380"/>
                  </a:lnTo>
                  <a:lnTo>
                    <a:pt x="201" y="368"/>
                  </a:lnTo>
                  <a:lnTo>
                    <a:pt x="199" y="359"/>
                  </a:lnTo>
                  <a:lnTo>
                    <a:pt x="160" y="338"/>
                  </a:lnTo>
                  <a:lnTo>
                    <a:pt x="126" y="315"/>
                  </a:lnTo>
                  <a:lnTo>
                    <a:pt x="111" y="303"/>
                  </a:lnTo>
                  <a:lnTo>
                    <a:pt x="102" y="286"/>
                  </a:lnTo>
                  <a:lnTo>
                    <a:pt x="104" y="280"/>
                  </a:lnTo>
                  <a:lnTo>
                    <a:pt x="87" y="252"/>
                  </a:lnTo>
                  <a:lnTo>
                    <a:pt x="66" y="214"/>
                  </a:lnTo>
                  <a:lnTo>
                    <a:pt x="46" y="173"/>
                  </a:lnTo>
                  <a:lnTo>
                    <a:pt x="38" y="163"/>
                  </a:lnTo>
                  <a:lnTo>
                    <a:pt x="32" y="148"/>
                  </a:lnTo>
                  <a:lnTo>
                    <a:pt x="17" y="134"/>
                  </a:lnTo>
                  <a:lnTo>
                    <a:pt x="4" y="126"/>
                  </a:lnTo>
                  <a:lnTo>
                    <a:pt x="9" y="117"/>
                  </a:lnTo>
                  <a:lnTo>
                    <a:pt x="0" y="97"/>
                  </a:lnTo>
                  <a:lnTo>
                    <a:pt x="5" y="82"/>
                  </a:lnTo>
                  <a:lnTo>
                    <a:pt x="20" y="69"/>
                  </a:lnTo>
                  <a:lnTo>
                    <a:pt x="22" y="78"/>
                  </a:lnTo>
                  <a:lnTo>
                    <a:pt x="17" y="83"/>
                  </a:lnTo>
                  <a:lnTo>
                    <a:pt x="17" y="90"/>
                  </a:lnTo>
                  <a:lnTo>
                    <a:pt x="25" y="89"/>
                  </a:lnTo>
                  <a:lnTo>
                    <a:pt x="33" y="91"/>
                  </a:lnTo>
                  <a:lnTo>
                    <a:pt x="41" y="101"/>
                  </a:lnTo>
                  <a:lnTo>
                    <a:pt x="51" y="93"/>
                  </a:lnTo>
                  <a:lnTo>
                    <a:pt x="54" y="79"/>
                  </a:lnTo>
                  <a:lnTo>
                    <a:pt x="65" y="61"/>
                  </a:lnTo>
                  <a:lnTo>
                    <a:pt x="87" y="53"/>
                  </a:lnTo>
                  <a:lnTo>
                    <a:pt x="106" y="31"/>
                  </a:lnTo>
                  <a:lnTo>
                    <a:pt x="112" y="17"/>
                  </a:lnTo>
                  <a:lnTo>
                    <a:pt x="109" y="1"/>
                  </a:lnTo>
                  <a:lnTo>
                    <a:pt x="114" y="0"/>
                  </a:lnTo>
                  <a:lnTo>
                    <a:pt x="127" y="10"/>
                  </a:lnTo>
                  <a:lnTo>
                    <a:pt x="132" y="19"/>
                  </a:lnTo>
                  <a:lnTo>
                    <a:pt x="141" y="25"/>
                  </a:lnTo>
                  <a:lnTo>
                    <a:pt x="152" y="46"/>
                  </a:lnTo>
                  <a:lnTo>
                    <a:pt x="166" y="49"/>
                  </a:lnTo>
                  <a:lnTo>
                    <a:pt x="176" y="43"/>
                  </a:lnTo>
                  <a:lnTo>
                    <a:pt x="182" y="47"/>
                  </a:lnTo>
                  <a:lnTo>
                    <a:pt x="193" y="45"/>
                  </a:lnTo>
                  <a:lnTo>
                    <a:pt x="208" y="55"/>
                  </a:lnTo>
                  <a:lnTo>
                    <a:pt x="196" y="76"/>
                  </a:lnTo>
                  <a:lnTo>
                    <a:pt x="202" y="77"/>
                  </a:lnTo>
                  <a:lnTo>
                    <a:pt x="211" y="88"/>
                  </a:lnTo>
                  <a:lnTo>
                    <a:pt x="194" y="87"/>
                  </a:lnTo>
                  <a:lnTo>
                    <a:pt x="192" y="90"/>
                  </a:lnTo>
                  <a:lnTo>
                    <a:pt x="177" y="94"/>
                  </a:lnTo>
                  <a:lnTo>
                    <a:pt x="157" y="108"/>
                  </a:lnTo>
                  <a:lnTo>
                    <a:pt x="156" y="118"/>
                  </a:lnTo>
                  <a:lnTo>
                    <a:pt x="151" y="125"/>
                  </a:lnTo>
                  <a:lnTo>
                    <a:pt x="153" y="136"/>
                  </a:lnTo>
                  <a:lnTo>
                    <a:pt x="142" y="142"/>
                  </a:lnTo>
                  <a:lnTo>
                    <a:pt x="143" y="151"/>
                  </a:lnTo>
                  <a:lnTo>
                    <a:pt x="138" y="155"/>
                  </a:lnTo>
                  <a:lnTo>
                    <a:pt x="147" y="173"/>
                  </a:lnTo>
                  <a:lnTo>
                    <a:pt x="157" y="186"/>
                  </a:lnTo>
                  <a:lnTo>
                    <a:pt x="154" y="195"/>
                  </a:lnTo>
                  <a:lnTo>
                    <a:pt x="166" y="196"/>
                  </a:lnTo>
                  <a:lnTo>
                    <a:pt x="174" y="207"/>
                  </a:lnTo>
                  <a:lnTo>
                    <a:pt x="190" y="208"/>
                  </a:lnTo>
                  <a:lnTo>
                    <a:pt x="204" y="196"/>
                  </a:lnTo>
                  <a:lnTo>
                    <a:pt x="205" y="227"/>
                  </a:lnTo>
                  <a:lnTo>
                    <a:pt x="213" y="230"/>
                  </a:lnTo>
                  <a:lnTo>
                    <a:pt x="223" y="226"/>
                  </a:lnTo>
                  <a:lnTo>
                    <a:pt x="241" y="259"/>
                  </a:lnTo>
                  <a:lnTo>
                    <a:pt x="238" y="266"/>
                  </a:lnTo>
                  <a:lnTo>
                    <a:pt x="238" y="281"/>
                  </a:lnTo>
                  <a:lnTo>
                    <a:pt x="239" y="299"/>
                  </a:lnTo>
                  <a:lnTo>
                    <a:pt x="233" y="309"/>
                  </a:lnTo>
                  <a:lnTo>
                    <a:pt x="236" y="317"/>
                  </a:lnTo>
                  <a:lnTo>
                    <a:pt x="233" y="324"/>
                  </a:lnTo>
                  <a:lnTo>
                    <a:pt x="242" y="341"/>
                  </a:lnTo>
                  <a:lnTo>
                    <a:pt x="233" y="36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5" name="Freeform 364"/>
            <p:cNvSpPr>
              <a:spLocks noEditPoints="1"/>
            </p:cNvSpPr>
            <p:nvPr/>
          </p:nvSpPr>
          <p:spPr bwMode="auto">
            <a:xfrm>
              <a:off x="9410813" y="3772196"/>
              <a:ext cx="334383" cy="518003"/>
            </a:xfrm>
            <a:custGeom>
              <a:avLst/>
              <a:gdLst>
                <a:gd name="T0" fmla="*/ 252 w 710"/>
                <a:gd name="T1" fmla="*/ 24 h 1100"/>
                <a:gd name="T2" fmla="*/ 282 w 710"/>
                <a:gd name="T3" fmla="*/ 24 h 1100"/>
                <a:gd name="T4" fmla="*/ 311 w 710"/>
                <a:gd name="T5" fmla="*/ 120 h 1100"/>
                <a:gd name="T6" fmla="*/ 264 w 710"/>
                <a:gd name="T7" fmla="*/ 219 h 1100"/>
                <a:gd name="T8" fmla="*/ 288 w 710"/>
                <a:gd name="T9" fmla="*/ 355 h 1100"/>
                <a:gd name="T10" fmla="*/ 361 w 710"/>
                <a:gd name="T11" fmla="*/ 355 h 1100"/>
                <a:gd name="T12" fmla="*/ 459 w 710"/>
                <a:gd name="T13" fmla="*/ 448 h 1100"/>
                <a:gd name="T14" fmla="*/ 483 w 710"/>
                <a:gd name="T15" fmla="*/ 508 h 1100"/>
                <a:gd name="T16" fmla="*/ 387 w 710"/>
                <a:gd name="T17" fmla="*/ 421 h 1100"/>
                <a:gd name="T18" fmla="*/ 317 w 710"/>
                <a:gd name="T19" fmla="*/ 402 h 1100"/>
                <a:gd name="T20" fmla="*/ 212 w 710"/>
                <a:gd name="T21" fmla="*/ 395 h 1100"/>
                <a:gd name="T22" fmla="*/ 231 w 710"/>
                <a:gd name="T23" fmla="*/ 339 h 1100"/>
                <a:gd name="T24" fmla="*/ 201 w 710"/>
                <a:gd name="T25" fmla="*/ 350 h 1100"/>
                <a:gd name="T26" fmla="*/ 141 w 710"/>
                <a:gd name="T27" fmla="*/ 264 h 1100"/>
                <a:gd name="T28" fmla="*/ 160 w 710"/>
                <a:gd name="T29" fmla="*/ 210 h 1100"/>
                <a:gd name="T30" fmla="*/ 157 w 710"/>
                <a:gd name="T31" fmla="*/ 0 h 1100"/>
                <a:gd name="T32" fmla="*/ 287 w 710"/>
                <a:gd name="T33" fmla="*/ 463 h 1100"/>
                <a:gd name="T34" fmla="*/ 239 w 710"/>
                <a:gd name="T35" fmla="*/ 494 h 1100"/>
                <a:gd name="T36" fmla="*/ 257 w 710"/>
                <a:gd name="T37" fmla="*/ 432 h 1100"/>
                <a:gd name="T38" fmla="*/ 594 w 710"/>
                <a:gd name="T39" fmla="*/ 540 h 1100"/>
                <a:gd name="T40" fmla="*/ 565 w 710"/>
                <a:gd name="T41" fmla="*/ 612 h 1100"/>
                <a:gd name="T42" fmla="*/ 593 w 710"/>
                <a:gd name="T43" fmla="*/ 693 h 1100"/>
                <a:gd name="T44" fmla="*/ 550 w 710"/>
                <a:gd name="T45" fmla="*/ 653 h 1100"/>
                <a:gd name="T46" fmla="*/ 510 w 710"/>
                <a:gd name="T47" fmla="*/ 597 h 1100"/>
                <a:gd name="T48" fmla="*/ 550 w 710"/>
                <a:gd name="T49" fmla="*/ 571 h 1100"/>
                <a:gd name="T50" fmla="*/ 569 w 710"/>
                <a:gd name="T51" fmla="*/ 508 h 1100"/>
                <a:gd name="T52" fmla="*/ 325 w 710"/>
                <a:gd name="T53" fmla="*/ 563 h 1100"/>
                <a:gd name="T54" fmla="*/ 421 w 710"/>
                <a:gd name="T55" fmla="*/ 589 h 1100"/>
                <a:gd name="T56" fmla="*/ 392 w 710"/>
                <a:gd name="T57" fmla="*/ 661 h 1100"/>
                <a:gd name="T58" fmla="*/ 341 w 710"/>
                <a:gd name="T59" fmla="*/ 647 h 1100"/>
                <a:gd name="T60" fmla="*/ 325 w 710"/>
                <a:gd name="T61" fmla="*/ 563 h 1100"/>
                <a:gd name="T62" fmla="*/ 0 w 710"/>
                <a:gd name="T63" fmla="*/ 863 h 1100"/>
                <a:gd name="T64" fmla="*/ 82 w 710"/>
                <a:gd name="T65" fmla="*/ 751 h 1100"/>
                <a:gd name="T66" fmla="*/ 153 w 710"/>
                <a:gd name="T67" fmla="*/ 607 h 1100"/>
                <a:gd name="T68" fmla="*/ 128 w 710"/>
                <a:gd name="T69" fmla="*/ 724 h 1100"/>
                <a:gd name="T70" fmla="*/ 497 w 710"/>
                <a:gd name="T71" fmla="*/ 700 h 1100"/>
                <a:gd name="T72" fmla="*/ 454 w 710"/>
                <a:gd name="T73" fmla="*/ 782 h 1100"/>
                <a:gd name="T74" fmla="*/ 381 w 710"/>
                <a:gd name="T75" fmla="*/ 748 h 1100"/>
                <a:gd name="T76" fmla="*/ 411 w 710"/>
                <a:gd name="T77" fmla="*/ 702 h 1100"/>
                <a:gd name="T78" fmla="*/ 455 w 710"/>
                <a:gd name="T79" fmla="*/ 644 h 1100"/>
                <a:gd name="T80" fmla="*/ 496 w 710"/>
                <a:gd name="T81" fmla="*/ 619 h 1100"/>
                <a:gd name="T82" fmla="*/ 690 w 710"/>
                <a:gd name="T83" fmla="*/ 859 h 1100"/>
                <a:gd name="T84" fmla="*/ 710 w 710"/>
                <a:gd name="T85" fmla="*/ 963 h 1100"/>
                <a:gd name="T86" fmla="*/ 657 w 710"/>
                <a:gd name="T87" fmla="*/ 954 h 1100"/>
                <a:gd name="T88" fmla="*/ 652 w 710"/>
                <a:gd name="T89" fmla="*/ 1060 h 1100"/>
                <a:gd name="T90" fmla="*/ 542 w 710"/>
                <a:gd name="T91" fmla="*/ 1051 h 1100"/>
                <a:gd name="T92" fmla="*/ 537 w 710"/>
                <a:gd name="T93" fmla="*/ 949 h 1100"/>
                <a:gd name="T94" fmla="*/ 466 w 710"/>
                <a:gd name="T95" fmla="*/ 944 h 1100"/>
                <a:gd name="T96" fmla="*/ 378 w 710"/>
                <a:gd name="T97" fmla="*/ 988 h 1100"/>
                <a:gd name="T98" fmla="*/ 388 w 710"/>
                <a:gd name="T99" fmla="*/ 891 h 1100"/>
                <a:gd name="T100" fmla="*/ 472 w 710"/>
                <a:gd name="T101" fmla="*/ 835 h 1100"/>
                <a:gd name="T102" fmla="*/ 557 w 710"/>
                <a:gd name="T103" fmla="*/ 850 h 1100"/>
                <a:gd name="T104" fmla="*/ 619 w 710"/>
                <a:gd name="T105" fmla="*/ 810 h 1100"/>
                <a:gd name="T106" fmla="*/ 673 w 710"/>
                <a:gd name="T107" fmla="*/ 785 h 1100"/>
                <a:gd name="T108" fmla="*/ 690 w 710"/>
                <a:gd name="T109" fmla="*/ 859 h 1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10" h="1100">
                  <a:moveTo>
                    <a:pt x="202" y="0"/>
                  </a:moveTo>
                  <a:lnTo>
                    <a:pt x="252" y="24"/>
                  </a:lnTo>
                  <a:lnTo>
                    <a:pt x="271" y="2"/>
                  </a:lnTo>
                  <a:lnTo>
                    <a:pt x="282" y="24"/>
                  </a:lnTo>
                  <a:lnTo>
                    <a:pt x="276" y="59"/>
                  </a:lnTo>
                  <a:lnTo>
                    <a:pt x="311" y="120"/>
                  </a:lnTo>
                  <a:lnTo>
                    <a:pt x="303" y="191"/>
                  </a:lnTo>
                  <a:lnTo>
                    <a:pt x="264" y="219"/>
                  </a:lnTo>
                  <a:lnTo>
                    <a:pt x="262" y="288"/>
                  </a:lnTo>
                  <a:lnTo>
                    <a:pt x="288" y="355"/>
                  </a:lnTo>
                  <a:lnTo>
                    <a:pt x="329" y="365"/>
                  </a:lnTo>
                  <a:lnTo>
                    <a:pt x="361" y="355"/>
                  </a:lnTo>
                  <a:lnTo>
                    <a:pt x="460" y="402"/>
                  </a:lnTo>
                  <a:lnTo>
                    <a:pt x="459" y="448"/>
                  </a:lnTo>
                  <a:lnTo>
                    <a:pt x="486" y="469"/>
                  </a:lnTo>
                  <a:lnTo>
                    <a:pt x="483" y="508"/>
                  </a:lnTo>
                  <a:lnTo>
                    <a:pt x="420" y="466"/>
                  </a:lnTo>
                  <a:lnTo>
                    <a:pt x="387" y="421"/>
                  </a:lnTo>
                  <a:lnTo>
                    <a:pt x="371" y="453"/>
                  </a:lnTo>
                  <a:lnTo>
                    <a:pt x="317" y="402"/>
                  </a:lnTo>
                  <a:lnTo>
                    <a:pt x="251" y="414"/>
                  </a:lnTo>
                  <a:lnTo>
                    <a:pt x="212" y="395"/>
                  </a:lnTo>
                  <a:lnTo>
                    <a:pt x="211" y="360"/>
                  </a:lnTo>
                  <a:lnTo>
                    <a:pt x="231" y="339"/>
                  </a:lnTo>
                  <a:lnTo>
                    <a:pt x="206" y="319"/>
                  </a:lnTo>
                  <a:lnTo>
                    <a:pt x="201" y="350"/>
                  </a:lnTo>
                  <a:lnTo>
                    <a:pt x="157" y="301"/>
                  </a:lnTo>
                  <a:lnTo>
                    <a:pt x="141" y="264"/>
                  </a:lnTo>
                  <a:lnTo>
                    <a:pt x="126" y="182"/>
                  </a:lnTo>
                  <a:lnTo>
                    <a:pt x="160" y="210"/>
                  </a:lnTo>
                  <a:lnTo>
                    <a:pt x="146" y="77"/>
                  </a:lnTo>
                  <a:lnTo>
                    <a:pt x="157" y="0"/>
                  </a:lnTo>
                  <a:lnTo>
                    <a:pt x="202" y="0"/>
                  </a:lnTo>
                  <a:moveTo>
                    <a:pt x="287" y="463"/>
                  </a:moveTo>
                  <a:lnTo>
                    <a:pt x="276" y="536"/>
                  </a:lnTo>
                  <a:lnTo>
                    <a:pt x="239" y="494"/>
                  </a:lnTo>
                  <a:lnTo>
                    <a:pt x="193" y="429"/>
                  </a:lnTo>
                  <a:lnTo>
                    <a:pt x="257" y="432"/>
                  </a:lnTo>
                  <a:lnTo>
                    <a:pt x="287" y="463"/>
                  </a:lnTo>
                  <a:moveTo>
                    <a:pt x="594" y="540"/>
                  </a:moveTo>
                  <a:lnTo>
                    <a:pt x="625" y="635"/>
                  </a:lnTo>
                  <a:lnTo>
                    <a:pt x="565" y="612"/>
                  </a:lnTo>
                  <a:lnTo>
                    <a:pt x="570" y="641"/>
                  </a:lnTo>
                  <a:lnTo>
                    <a:pt x="593" y="693"/>
                  </a:lnTo>
                  <a:lnTo>
                    <a:pt x="559" y="712"/>
                  </a:lnTo>
                  <a:lnTo>
                    <a:pt x="550" y="653"/>
                  </a:lnTo>
                  <a:lnTo>
                    <a:pt x="527" y="648"/>
                  </a:lnTo>
                  <a:lnTo>
                    <a:pt x="510" y="597"/>
                  </a:lnTo>
                  <a:lnTo>
                    <a:pt x="555" y="603"/>
                  </a:lnTo>
                  <a:lnTo>
                    <a:pt x="550" y="571"/>
                  </a:lnTo>
                  <a:lnTo>
                    <a:pt x="497" y="506"/>
                  </a:lnTo>
                  <a:lnTo>
                    <a:pt x="569" y="508"/>
                  </a:lnTo>
                  <a:lnTo>
                    <a:pt x="594" y="540"/>
                  </a:lnTo>
                  <a:moveTo>
                    <a:pt x="325" y="563"/>
                  </a:moveTo>
                  <a:lnTo>
                    <a:pt x="373" y="589"/>
                  </a:lnTo>
                  <a:lnTo>
                    <a:pt x="421" y="589"/>
                  </a:lnTo>
                  <a:lnTo>
                    <a:pt x="423" y="625"/>
                  </a:lnTo>
                  <a:lnTo>
                    <a:pt x="392" y="661"/>
                  </a:lnTo>
                  <a:lnTo>
                    <a:pt x="347" y="686"/>
                  </a:lnTo>
                  <a:lnTo>
                    <a:pt x="341" y="647"/>
                  </a:lnTo>
                  <a:lnTo>
                    <a:pt x="341" y="603"/>
                  </a:lnTo>
                  <a:lnTo>
                    <a:pt x="325" y="563"/>
                  </a:lnTo>
                  <a:moveTo>
                    <a:pt x="94" y="782"/>
                  </a:moveTo>
                  <a:lnTo>
                    <a:pt x="0" y="863"/>
                  </a:lnTo>
                  <a:lnTo>
                    <a:pt x="32" y="803"/>
                  </a:lnTo>
                  <a:lnTo>
                    <a:pt x="82" y="751"/>
                  </a:lnTo>
                  <a:lnTo>
                    <a:pt x="122" y="692"/>
                  </a:lnTo>
                  <a:lnTo>
                    <a:pt x="153" y="607"/>
                  </a:lnTo>
                  <a:lnTo>
                    <a:pt x="173" y="677"/>
                  </a:lnTo>
                  <a:lnTo>
                    <a:pt x="128" y="724"/>
                  </a:lnTo>
                  <a:lnTo>
                    <a:pt x="94" y="782"/>
                  </a:lnTo>
                  <a:moveTo>
                    <a:pt x="497" y="700"/>
                  </a:moveTo>
                  <a:lnTo>
                    <a:pt x="473" y="728"/>
                  </a:lnTo>
                  <a:lnTo>
                    <a:pt x="454" y="782"/>
                  </a:lnTo>
                  <a:lnTo>
                    <a:pt x="433" y="807"/>
                  </a:lnTo>
                  <a:lnTo>
                    <a:pt x="381" y="748"/>
                  </a:lnTo>
                  <a:lnTo>
                    <a:pt x="395" y="726"/>
                  </a:lnTo>
                  <a:lnTo>
                    <a:pt x="411" y="702"/>
                  </a:lnTo>
                  <a:lnTo>
                    <a:pt x="414" y="649"/>
                  </a:lnTo>
                  <a:lnTo>
                    <a:pt x="455" y="644"/>
                  </a:lnTo>
                  <a:lnTo>
                    <a:pt x="449" y="701"/>
                  </a:lnTo>
                  <a:lnTo>
                    <a:pt x="496" y="619"/>
                  </a:lnTo>
                  <a:lnTo>
                    <a:pt x="497" y="700"/>
                  </a:lnTo>
                  <a:moveTo>
                    <a:pt x="690" y="859"/>
                  </a:moveTo>
                  <a:lnTo>
                    <a:pt x="702" y="916"/>
                  </a:lnTo>
                  <a:lnTo>
                    <a:pt x="710" y="963"/>
                  </a:lnTo>
                  <a:lnTo>
                    <a:pt x="690" y="1041"/>
                  </a:lnTo>
                  <a:lnTo>
                    <a:pt x="657" y="954"/>
                  </a:lnTo>
                  <a:lnTo>
                    <a:pt x="624" y="998"/>
                  </a:lnTo>
                  <a:lnTo>
                    <a:pt x="652" y="1060"/>
                  </a:lnTo>
                  <a:lnTo>
                    <a:pt x="633" y="1100"/>
                  </a:lnTo>
                  <a:lnTo>
                    <a:pt x="542" y="1051"/>
                  </a:lnTo>
                  <a:lnTo>
                    <a:pt x="517" y="989"/>
                  </a:lnTo>
                  <a:lnTo>
                    <a:pt x="537" y="949"/>
                  </a:lnTo>
                  <a:lnTo>
                    <a:pt x="487" y="908"/>
                  </a:lnTo>
                  <a:lnTo>
                    <a:pt x="466" y="944"/>
                  </a:lnTo>
                  <a:lnTo>
                    <a:pt x="430" y="940"/>
                  </a:lnTo>
                  <a:lnTo>
                    <a:pt x="378" y="988"/>
                  </a:lnTo>
                  <a:lnTo>
                    <a:pt x="364" y="963"/>
                  </a:lnTo>
                  <a:lnTo>
                    <a:pt x="388" y="891"/>
                  </a:lnTo>
                  <a:lnTo>
                    <a:pt x="433" y="867"/>
                  </a:lnTo>
                  <a:lnTo>
                    <a:pt x="472" y="835"/>
                  </a:lnTo>
                  <a:lnTo>
                    <a:pt x="501" y="874"/>
                  </a:lnTo>
                  <a:lnTo>
                    <a:pt x="557" y="850"/>
                  </a:lnTo>
                  <a:lnTo>
                    <a:pt x="566" y="812"/>
                  </a:lnTo>
                  <a:lnTo>
                    <a:pt x="619" y="810"/>
                  </a:lnTo>
                  <a:lnTo>
                    <a:pt x="608" y="744"/>
                  </a:lnTo>
                  <a:lnTo>
                    <a:pt x="673" y="785"/>
                  </a:lnTo>
                  <a:lnTo>
                    <a:pt x="683" y="828"/>
                  </a:lnTo>
                  <a:lnTo>
                    <a:pt x="690" y="859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6" name="Freeform 365"/>
            <p:cNvSpPr>
              <a:spLocks/>
            </p:cNvSpPr>
            <p:nvPr/>
          </p:nvSpPr>
          <p:spPr bwMode="auto">
            <a:xfrm>
              <a:off x="10742545" y="4717358"/>
              <a:ext cx="50254" cy="75382"/>
            </a:xfrm>
            <a:custGeom>
              <a:avLst/>
              <a:gdLst>
                <a:gd name="T0" fmla="*/ 23 w 26"/>
                <a:gd name="T1" fmla="*/ 37 h 39"/>
                <a:gd name="T2" fmla="*/ 18 w 26"/>
                <a:gd name="T3" fmla="*/ 39 h 39"/>
                <a:gd name="T4" fmla="*/ 10 w 26"/>
                <a:gd name="T5" fmla="*/ 31 h 39"/>
                <a:gd name="T6" fmla="*/ 3 w 26"/>
                <a:gd name="T7" fmla="*/ 18 h 39"/>
                <a:gd name="T8" fmla="*/ 0 w 26"/>
                <a:gd name="T9" fmla="*/ 2 h 39"/>
                <a:gd name="T10" fmla="*/ 3 w 26"/>
                <a:gd name="T11" fmla="*/ 0 h 39"/>
                <a:gd name="T12" fmla="*/ 5 w 26"/>
                <a:gd name="T13" fmla="*/ 6 h 39"/>
                <a:gd name="T14" fmla="*/ 10 w 26"/>
                <a:gd name="T15" fmla="*/ 11 h 39"/>
                <a:gd name="T16" fmla="*/ 18 w 26"/>
                <a:gd name="T17" fmla="*/ 24 h 39"/>
                <a:gd name="T18" fmla="*/ 26 w 26"/>
                <a:gd name="T19" fmla="*/ 31 h 39"/>
                <a:gd name="T20" fmla="*/ 23 w 26"/>
                <a:gd name="T21" fmla="*/ 3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39">
                  <a:moveTo>
                    <a:pt x="23" y="37"/>
                  </a:moveTo>
                  <a:lnTo>
                    <a:pt x="18" y="39"/>
                  </a:lnTo>
                  <a:lnTo>
                    <a:pt x="10" y="31"/>
                  </a:lnTo>
                  <a:lnTo>
                    <a:pt x="3" y="18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6"/>
                  </a:lnTo>
                  <a:lnTo>
                    <a:pt x="10" y="11"/>
                  </a:lnTo>
                  <a:lnTo>
                    <a:pt x="18" y="24"/>
                  </a:lnTo>
                  <a:lnTo>
                    <a:pt x="26" y="31"/>
                  </a:lnTo>
                  <a:lnTo>
                    <a:pt x="23" y="3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7" name="Freeform 366"/>
            <p:cNvSpPr>
              <a:spLocks/>
            </p:cNvSpPr>
            <p:nvPr/>
          </p:nvSpPr>
          <p:spPr bwMode="auto">
            <a:xfrm>
              <a:off x="10522200" y="4682567"/>
              <a:ext cx="144964" cy="86979"/>
            </a:xfrm>
            <a:custGeom>
              <a:avLst/>
              <a:gdLst>
                <a:gd name="T0" fmla="*/ 68 w 75"/>
                <a:gd name="T1" fmla="*/ 27 h 45"/>
                <a:gd name="T2" fmla="*/ 58 w 75"/>
                <a:gd name="T3" fmla="*/ 29 h 45"/>
                <a:gd name="T4" fmla="*/ 54 w 75"/>
                <a:gd name="T5" fmla="*/ 35 h 45"/>
                <a:gd name="T6" fmla="*/ 44 w 75"/>
                <a:gd name="T7" fmla="*/ 40 h 45"/>
                <a:gd name="T8" fmla="*/ 34 w 75"/>
                <a:gd name="T9" fmla="*/ 45 h 45"/>
                <a:gd name="T10" fmla="*/ 25 w 75"/>
                <a:gd name="T11" fmla="*/ 45 h 45"/>
                <a:gd name="T12" fmla="*/ 10 w 75"/>
                <a:gd name="T13" fmla="*/ 39 h 45"/>
                <a:gd name="T14" fmla="*/ 0 w 75"/>
                <a:gd name="T15" fmla="*/ 33 h 45"/>
                <a:gd name="T16" fmla="*/ 2 w 75"/>
                <a:gd name="T17" fmla="*/ 26 h 45"/>
                <a:gd name="T18" fmla="*/ 18 w 75"/>
                <a:gd name="T19" fmla="*/ 29 h 45"/>
                <a:gd name="T20" fmla="*/ 28 w 75"/>
                <a:gd name="T21" fmla="*/ 28 h 45"/>
                <a:gd name="T22" fmla="*/ 31 w 75"/>
                <a:gd name="T23" fmla="*/ 18 h 45"/>
                <a:gd name="T24" fmla="*/ 34 w 75"/>
                <a:gd name="T25" fmla="*/ 17 h 45"/>
                <a:gd name="T26" fmla="*/ 35 w 75"/>
                <a:gd name="T27" fmla="*/ 28 h 45"/>
                <a:gd name="T28" fmla="*/ 46 w 75"/>
                <a:gd name="T29" fmla="*/ 27 h 45"/>
                <a:gd name="T30" fmla="*/ 51 w 75"/>
                <a:gd name="T31" fmla="*/ 20 h 45"/>
                <a:gd name="T32" fmla="*/ 62 w 75"/>
                <a:gd name="T33" fmla="*/ 12 h 45"/>
                <a:gd name="T34" fmla="*/ 61 w 75"/>
                <a:gd name="T35" fmla="*/ 0 h 45"/>
                <a:gd name="T36" fmla="*/ 72 w 75"/>
                <a:gd name="T37" fmla="*/ 0 h 45"/>
                <a:gd name="T38" fmla="*/ 75 w 75"/>
                <a:gd name="T39" fmla="*/ 3 h 45"/>
                <a:gd name="T40" fmla="*/ 74 w 75"/>
                <a:gd name="T41" fmla="*/ 15 h 45"/>
                <a:gd name="T42" fmla="*/ 68 w 75"/>
                <a:gd name="T43" fmla="*/ 2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5" h="45">
                  <a:moveTo>
                    <a:pt x="68" y="27"/>
                  </a:moveTo>
                  <a:lnTo>
                    <a:pt x="58" y="29"/>
                  </a:lnTo>
                  <a:lnTo>
                    <a:pt x="54" y="35"/>
                  </a:lnTo>
                  <a:lnTo>
                    <a:pt x="44" y="40"/>
                  </a:lnTo>
                  <a:lnTo>
                    <a:pt x="34" y="45"/>
                  </a:lnTo>
                  <a:lnTo>
                    <a:pt x="25" y="45"/>
                  </a:lnTo>
                  <a:lnTo>
                    <a:pt x="10" y="39"/>
                  </a:lnTo>
                  <a:lnTo>
                    <a:pt x="0" y="33"/>
                  </a:lnTo>
                  <a:lnTo>
                    <a:pt x="2" y="26"/>
                  </a:lnTo>
                  <a:lnTo>
                    <a:pt x="18" y="29"/>
                  </a:lnTo>
                  <a:lnTo>
                    <a:pt x="28" y="28"/>
                  </a:lnTo>
                  <a:lnTo>
                    <a:pt x="31" y="18"/>
                  </a:lnTo>
                  <a:lnTo>
                    <a:pt x="34" y="17"/>
                  </a:lnTo>
                  <a:lnTo>
                    <a:pt x="35" y="28"/>
                  </a:lnTo>
                  <a:lnTo>
                    <a:pt x="46" y="27"/>
                  </a:lnTo>
                  <a:lnTo>
                    <a:pt x="51" y="20"/>
                  </a:lnTo>
                  <a:lnTo>
                    <a:pt x="62" y="12"/>
                  </a:lnTo>
                  <a:lnTo>
                    <a:pt x="61" y="0"/>
                  </a:lnTo>
                  <a:lnTo>
                    <a:pt x="72" y="0"/>
                  </a:lnTo>
                  <a:lnTo>
                    <a:pt x="75" y="3"/>
                  </a:lnTo>
                  <a:lnTo>
                    <a:pt x="74" y="15"/>
                  </a:lnTo>
                  <a:lnTo>
                    <a:pt x="68" y="2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8" name="Freeform 367"/>
            <p:cNvSpPr>
              <a:spLocks/>
            </p:cNvSpPr>
            <p:nvPr/>
          </p:nvSpPr>
          <p:spPr bwMode="auto">
            <a:xfrm>
              <a:off x="10253534" y="4618782"/>
              <a:ext cx="340181" cy="324718"/>
            </a:xfrm>
            <a:custGeom>
              <a:avLst/>
              <a:gdLst>
                <a:gd name="T0" fmla="*/ 116 w 176"/>
                <a:gd name="T1" fmla="*/ 100 h 168"/>
                <a:gd name="T2" fmla="*/ 131 w 176"/>
                <a:gd name="T3" fmla="*/ 114 h 168"/>
                <a:gd name="T4" fmla="*/ 141 w 176"/>
                <a:gd name="T5" fmla="*/ 136 h 168"/>
                <a:gd name="T6" fmla="*/ 151 w 176"/>
                <a:gd name="T7" fmla="*/ 135 h 168"/>
                <a:gd name="T8" fmla="*/ 149 w 176"/>
                <a:gd name="T9" fmla="*/ 144 h 168"/>
                <a:gd name="T10" fmla="*/ 163 w 176"/>
                <a:gd name="T11" fmla="*/ 148 h 168"/>
                <a:gd name="T12" fmla="*/ 157 w 176"/>
                <a:gd name="T13" fmla="*/ 151 h 168"/>
                <a:gd name="T14" fmla="*/ 176 w 176"/>
                <a:gd name="T15" fmla="*/ 160 h 168"/>
                <a:gd name="T16" fmla="*/ 173 w 176"/>
                <a:gd name="T17" fmla="*/ 166 h 168"/>
                <a:gd name="T18" fmla="*/ 161 w 176"/>
                <a:gd name="T19" fmla="*/ 168 h 168"/>
                <a:gd name="T20" fmla="*/ 157 w 176"/>
                <a:gd name="T21" fmla="*/ 162 h 168"/>
                <a:gd name="T22" fmla="*/ 141 w 176"/>
                <a:gd name="T23" fmla="*/ 160 h 168"/>
                <a:gd name="T24" fmla="*/ 123 w 176"/>
                <a:gd name="T25" fmla="*/ 157 h 168"/>
                <a:gd name="T26" fmla="*/ 111 w 176"/>
                <a:gd name="T27" fmla="*/ 144 h 168"/>
                <a:gd name="T28" fmla="*/ 101 w 176"/>
                <a:gd name="T29" fmla="*/ 132 h 168"/>
                <a:gd name="T30" fmla="*/ 93 w 176"/>
                <a:gd name="T31" fmla="*/ 114 h 168"/>
                <a:gd name="T32" fmla="*/ 70 w 176"/>
                <a:gd name="T33" fmla="*/ 105 h 168"/>
                <a:gd name="T34" fmla="*/ 54 w 176"/>
                <a:gd name="T35" fmla="*/ 111 h 168"/>
                <a:gd name="T36" fmla="*/ 43 w 176"/>
                <a:gd name="T37" fmla="*/ 118 h 168"/>
                <a:gd name="T38" fmla="*/ 43 w 176"/>
                <a:gd name="T39" fmla="*/ 133 h 168"/>
                <a:gd name="T40" fmla="*/ 28 w 176"/>
                <a:gd name="T41" fmla="*/ 140 h 168"/>
                <a:gd name="T42" fmla="*/ 19 w 176"/>
                <a:gd name="T43" fmla="*/ 137 h 168"/>
                <a:gd name="T44" fmla="*/ 0 w 176"/>
                <a:gd name="T45" fmla="*/ 136 h 168"/>
                <a:gd name="T46" fmla="*/ 5 w 176"/>
                <a:gd name="T47" fmla="*/ 68 h 168"/>
                <a:gd name="T48" fmla="*/ 7 w 176"/>
                <a:gd name="T49" fmla="*/ 0 h 168"/>
                <a:gd name="T50" fmla="*/ 39 w 176"/>
                <a:gd name="T51" fmla="*/ 15 h 168"/>
                <a:gd name="T52" fmla="*/ 72 w 176"/>
                <a:gd name="T53" fmla="*/ 27 h 168"/>
                <a:gd name="T54" fmla="*/ 84 w 176"/>
                <a:gd name="T55" fmla="*/ 37 h 168"/>
                <a:gd name="T56" fmla="*/ 94 w 176"/>
                <a:gd name="T57" fmla="*/ 48 h 168"/>
                <a:gd name="T58" fmla="*/ 96 w 176"/>
                <a:gd name="T59" fmla="*/ 60 h 168"/>
                <a:gd name="T60" fmla="*/ 126 w 176"/>
                <a:gd name="T61" fmla="*/ 73 h 168"/>
                <a:gd name="T62" fmla="*/ 130 w 176"/>
                <a:gd name="T63" fmla="*/ 84 h 168"/>
                <a:gd name="T64" fmla="*/ 113 w 176"/>
                <a:gd name="T65" fmla="*/ 86 h 168"/>
                <a:gd name="T66" fmla="*/ 116 w 176"/>
                <a:gd name="T67" fmla="*/ 10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6" h="168">
                  <a:moveTo>
                    <a:pt x="116" y="100"/>
                  </a:moveTo>
                  <a:lnTo>
                    <a:pt x="131" y="114"/>
                  </a:lnTo>
                  <a:lnTo>
                    <a:pt x="141" y="136"/>
                  </a:lnTo>
                  <a:lnTo>
                    <a:pt x="151" y="135"/>
                  </a:lnTo>
                  <a:lnTo>
                    <a:pt x="149" y="144"/>
                  </a:lnTo>
                  <a:lnTo>
                    <a:pt x="163" y="148"/>
                  </a:lnTo>
                  <a:lnTo>
                    <a:pt x="157" y="151"/>
                  </a:lnTo>
                  <a:lnTo>
                    <a:pt x="176" y="160"/>
                  </a:lnTo>
                  <a:lnTo>
                    <a:pt x="173" y="166"/>
                  </a:lnTo>
                  <a:lnTo>
                    <a:pt x="161" y="168"/>
                  </a:lnTo>
                  <a:lnTo>
                    <a:pt x="157" y="162"/>
                  </a:lnTo>
                  <a:lnTo>
                    <a:pt x="141" y="160"/>
                  </a:lnTo>
                  <a:lnTo>
                    <a:pt x="123" y="157"/>
                  </a:lnTo>
                  <a:lnTo>
                    <a:pt x="111" y="144"/>
                  </a:lnTo>
                  <a:lnTo>
                    <a:pt x="101" y="132"/>
                  </a:lnTo>
                  <a:lnTo>
                    <a:pt x="93" y="114"/>
                  </a:lnTo>
                  <a:lnTo>
                    <a:pt x="70" y="105"/>
                  </a:lnTo>
                  <a:lnTo>
                    <a:pt x="54" y="111"/>
                  </a:lnTo>
                  <a:lnTo>
                    <a:pt x="43" y="118"/>
                  </a:lnTo>
                  <a:lnTo>
                    <a:pt x="43" y="133"/>
                  </a:lnTo>
                  <a:lnTo>
                    <a:pt x="28" y="140"/>
                  </a:lnTo>
                  <a:lnTo>
                    <a:pt x="19" y="137"/>
                  </a:lnTo>
                  <a:lnTo>
                    <a:pt x="0" y="136"/>
                  </a:lnTo>
                  <a:lnTo>
                    <a:pt x="5" y="68"/>
                  </a:lnTo>
                  <a:lnTo>
                    <a:pt x="7" y="0"/>
                  </a:lnTo>
                  <a:lnTo>
                    <a:pt x="39" y="15"/>
                  </a:lnTo>
                  <a:lnTo>
                    <a:pt x="72" y="27"/>
                  </a:lnTo>
                  <a:lnTo>
                    <a:pt x="84" y="37"/>
                  </a:lnTo>
                  <a:lnTo>
                    <a:pt x="94" y="48"/>
                  </a:lnTo>
                  <a:lnTo>
                    <a:pt x="96" y="60"/>
                  </a:lnTo>
                  <a:lnTo>
                    <a:pt x="126" y="73"/>
                  </a:lnTo>
                  <a:lnTo>
                    <a:pt x="130" y="84"/>
                  </a:lnTo>
                  <a:lnTo>
                    <a:pt x="113" y="86"/>
                  </a:lnTo>
                  <a:lnTo>
                    <a:pt x="116" y="10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9" name="Freeform 368"/>
            <p:cNvSpPr>
              <a:spLocks/>
            </p:cNvSpPr>
            <p:nvPr/>
          </p:nvSpPr>
          <p:spPr bwMode="auto">
            <a:xfrm>
              <a:off x="10611111" y="4614917"/>
              <a:ext cx="85045" cy="90844"/>
            </a:xfrm>
            <a:custGeom>
              <a:avLst/>
              <a:gdLst>
                <a:gd name="T0" fmla="*/ 44 w 44"/>
                <a:gd name="T1" fmla="*/ 42 h 47"/>
                <a:gd name="T2" fmla="*/ 38 w 44"/>
                <a:gd name="T3" fmla="*/ 47 h 47"/>
                <a:gd name="T4" fmla="*/ 35 w 44"/>
                <a:gd name="T5" fmla="*/ 35 h 47"/>
                <a:gd name="T6" fmla="*/ 31 w 44"/>
                <a:gd name="T7" fmla="*/ 27 h 47"/>
                <a:gd name="T8" fmla="*/ 23 w 44"/>
                <a:gd name="T9" fmla="*/ 20 h 47"/>
                <a:gd name="T10" fmla="*/ 13 w 44"/>
                <a:gd name="T11" fmla="*/ 11 h 47"/>
                <a:gd name="T12" fmla="*/ 0 w 44"/>
                <a:gd name="T13" fmla="*/ 5 h 47"/>
                <a:gd name="T14" fmla="*/ 5 w 44"/>
                <a:gd name="T15" fmla="*/ 0 h 47"/>
                <a:gd name="T16" fmla="*/ 15 w 44"/>
                <a:gd name="T17" fmla="*/ 6 h 47"/>
                <a:gd name="T18" fmla="*/ 21 w 44"/>
                <a:gd name="T19" fmla="*/ 11 h 47"/>
                <a:gd name="T20" fmla="*/ 28 w 44"/>
                <a:gd name="T21" fmla="*/ 16 h 47"/>
                <a:gd name="T22" fmla="*/ 35 w 44"/>
                <a:gd name="T23" fmla="*/ 24 h 47"/>
                <a:gd name="T24" fmla="*/ 42 w 44"/>
                <a:gd name="T25" fmla="*/ 31 h 47"/>
                <a:gd name="T26" fmla="*/ 44 w 44"/>
                <a:gd name="T27" fmla="*/ 4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47">
                  <a:moveTo>
                    <a:pt x="44" y="42"/>
                  </a:moveTo>
                  <a:lnTo>
                    <a:pt x="38" y="47"/>
                  </a:lnTo>
                  <a:lnTo>
                    <a:pt x="35" y="35"/>
                  </a:lnTo>
                  <a:lnTo>
                    <a:pt x="31" y="27"/>
                  </a:lnTo>
                  <a:lnTo>
                    <a:pt x="23" y="20"/>
                  </a:lnTo>
                  <a:lnTo>
                    <a:pt x="13" y="11"/>
                  </a:lnTo>
                  <a:lnTo>
                    <a:pt x="0" y="5"/>
                  </a:lnTo>
                  <a:lnTo>
                    <a:pt x="5" y="0"/>
                  </a:lnTo>
                  <a:lnTo>
                    <a:pt x="15" y="6"/>
                  </a:lnTo>
                  <a:lnTo>
                    <a:pt x="21" y="11"/>
                  </a:lnTo>
                  <a:lnTo>
                    <a:pt x="28" y="16"/>
                  </a:lnTo>
                  <a:lnTo>
                    <a:pt x="35" y="24"/>
                  </a:lnTo>
                  <a:lnTo>
                    <a:pt x="42" y="31"/>
                  </a:lnTo>
                  <a:lnTo>
                    <a:pt x="44" y="4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0" name="Freeform 369"/>
            <p:cNvSpPr>
              <a:spLocks/>
            </p:cNvSpPr>
            <p:nvPr/>
          </p:nvSpPr>
          <p:spPr bwMode="auto">
            <a:xfrm>
              <a:off x="5686220" y="2328360"/>
              <a:ext cx="313121" cy="226144"/>
            </a:xfrm>
            <a:custGeom>
              <a:avLst/>
              <a:gdLst>
                <a:gd name="T0" fmla="*/ 18 w 162"/>
                <a:gd name="T1" fmla="*/ 75 h 117"/>
                <a:gd name="T2" fmla="*/ 11 w 162"/>
                <a:gd name="T3" fmla="*/ 62 h 117"/>
                <a:gd name="T4" fmla="*/ 11 w 162"/>
                <a:gd name="T5" fmla="*/ 55 h 117"/>
                <a:gd name="T6" fmla="*/ 6 w 162"/>
                <a:gd name="T7" fmla="*/ 44 h 117"/>
                <a:gd name="T8" fmla="*/ 0 w 162"/>
                <a:gd name="T9" fmla="*/ 37 h 117"/>
                <a:gd name="T10" fmla="*/ 4 w 162"/>
                <a:gd name="T11" fmla="*/ 32 h 117"/>
                <a:gd name="T12" fmla="*/ 0 w 162"/>
                <a:gd name="T13" fmla="*/ 22 h 117"/>
                <a:gd name="T14" fmla="*/ 10 w 162"/>
                <a:gd name="T15" fmla="*/ 16 h 117"/>
                <a:gd name="T16" fmla="*/ 33 w 162"/>
                <a:gd name="T17" fmla="*/ 7 h 117"/>
                <a:gd name="T18" fmla="*/ 52 w 162"/>
                <a:gd name="T19" fmla="*/ 0 h 117"/>
                <a:gd name="T20" fmla="*/ 67 w 162"/>
                <a:gd name="T21" fmla="*/ 3 h 117"/>
                <a:gd name="T22" fmla="*/ 69 w 162"/>
                <a:gd name="T23" fmla="*/ 8 h 117"/>
                <a:gd name="T24" fmla="*/ 84 w 162"/>
                <a:gd name="T25" fmla="*/ 8 h 117"/>
                <a:gd name="T26" fmla="*/ 103 w 162"/>
                <a:gd name="T27" fmla="*/ 10 h 117"/>
                <a:gd name="T28" fmla="*/ 132 w 162"/>
                <a:gd name="T29" fmla="*/ 10 h 117"/>
                <a:gd name="T30" fmla="*/ 140 w 162"/>
                <a:gd name="T31" fmla="*/ 12 h 117"/>
                <a:gd name="T32" fmla="*/ 145 w 162"/>
                <a:gd name="T33" fmla="*/ 18 h 117"/>
                <a:gd name="T34" fmla="*/ 147 w 162"/>
                <a:gd name="T35" fmla="*/ 27 h 117"/>
                <a:gd name="T36" fmla="*/ 152 w 162"/>
                <a:gd name="T37" fmla="*/ 35 h 117"/>
                <a:gd name="T38" fmla="*/ 153 w 162"/>
                <a:gd name="T39" fmla="*/ 43 h 117"/>
                <a:gd name="T40" fmla="*/ 144 w 162"/>
                <a:gd name="T41" fmla="*/ 47 h 117"/>
                <a:gd name="T42" fmla="*/ 150 w 162"/>
                <a:gd name="T43" fmla="*/ 56 h 117"/>
                <a:gd name="T44" fmla="*/ 152 w 162"/>
                <a:gd name="T45" fmla="*/ 65 h 117"/>
                <a:gd name="T46" fmla="*/ 162 w 162"/>
                <a:gd name="T47" fmla="*/ 83 h 117"/>
                <a:gd name="T48" fmla="*/ 161 w 162"/>
                <a:gd name="T49" fmla="*/ 89 h 117"/>
                <a:gd name="T50" fmla="*/ 154 w 162"/>
                <a:gd name="T51" fmla="*/ 91 h 117"/>
                <a:gd name="T52" fmla="*/ 141 w 162"/>
                <a:gd name="T53" fmla="*/ 108 h 117"/>
                <a:gd name="T54" fmla="*/ 146 w 162"/>
                <a:gd name="T55" fmla="*/ 117 h 117"/>
                <a:gd name="T56" fmla="*/ 143 w 162"/>
                <a:gd name="T57" fmla="*/ 116 h 117"/>
                <a:gd name="T58" fmla="*/ 127 w 162"/>
                <a:gd name="T59" fmla="*/ 108 h 117"/>
                <a:gd name="T60" fmla="*/ 115 w 162"/>
                <a:gd name="T61" fmla="*/ 110 h 117"/>
                <a:gd name="T62" fmla="*/ 107 w 162"/>
                <a:gd name="T63" fmla="*/ 109 h 117"/>
                <a:gd name="T64" fmla="*/ 98 w 162"/>
                <a:gd name="T65" fmla="*/ 113 h 117"/>
                <a:gd name="T66" fmla="*/ 90 w 162"/>
                <a:gd name="T67" fmla="*/ 106 h 117"/>
                <a:gd name="T68" fmla="*/ 83 w 162"/>
                <a:gd name="T69" fmla="*/ 109 h 117"/>
                <a:gd name="T70" fmla="*/ 82 w 162"/>
                <a:gd name="T71" fmla="*/ 107 h 117"/>
                <a:gd name="T72" fmla="*/ 74 w 162"/>
                <a:gd name="T73" fmla="*/ 97 h 117"/>
                <a:gd name="T74" fmla="*/ 62 w 162"/>
                <a:gd name="T75" fmla="*/ 96 h 117"/>
                <a:gd name="T76" fmla="*/ 60 w 162"/>
                <a:gd name="T77" fmla="*/ 90 h 117"/>
                <a:gd name="T78" fmla="*/ 49 w 162"/>
                <a:gd name="T79" fmla="*/ 88 h 117"/>
                <a:gd name="T80" fmla="*/ 47 w 162"/>
                <a:gd name="T81" fmla="*/ 93 h 117"/>
                <a:gd name="T82" fmla="*/ 38 w 162"/>
                <a:gd name="T83" fmla="*/ 89 h 117"/>
                <a:gd name="T84" fmla="*/ 38 w 162"/>
                <a:gd name="T85" fmla="*/ 83 h 117"/>
                <a:gd name="T86" fmla="*/ 26 w 162"/>
                <a:gd name="T87" fmla="*/ 81 h 117"/>
                <a:gd name="T88" fmla="*/ 18 w 162"/>
                <a:gd name="T89" fmla="*/ 7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2" h="117">
                  <a:moveTo>
                    <a:pt x="18" y="75"/>
                  </a:moveTo>
                  <a:lnTo>
                    <a:pt x="11" y="62"/>
                  </a:lnTo>
                  <a:lnTo>
                    <a:pt x="11" y="55"/>
                  </a:lnTo>
                  <a:lnTo>
                    <a:pt x="6" y="44"/>
                  </a:lnTo>
                  <a:lnTo>
                    <a:pt x="0" y="37"/>
                  </a:lnTo>
                  <a:lnTo>
                    <a:pt x="4" y="32"/>
                  </a:lnTo>
                  <a:lnTo>
                    <a:pt x="0" y="22"/>
                  </a:lnTo>
                  <a:lnTo>
                    <a:pt x="10" y="16"/>
                  </a:lnTo>
                  <a:lnTo>
                    <a:pt x="33" y="7"/>
                  </a:lnTo>
                  <a:lnTo>
                    <a:pt x="52" y="0"/>
                  </a:lnTo>
                  <a:lnTo>
                    <a:pt x="67" y="3"/>
                  </a:lnTo>
                  <a:lnTo>
                    <a:pt x="69" y="8"/>
                  </a:lnTo>
                  <a:lnTo>
                    <a:pt x="84" y="8"/>
                  </a:lnTo>
                  <a:lnTo>
                    <a:pt x="103" y="10"/>
                  </a:lnTo>
                  <a:lnTo>
                    <a:pt x="132" y="10"/>
                  </a:lnTo>
                  <a:lnTo>
                    <a:pt x="140" y="12"/>
                  </a:lnTo>
                  <a:lnTo>
                    <a:pt x="145" y="18"/>
                  </a:lnTo>
                  <a:lnTo>
                    <a:pt x="147" y="27"/>
                  </a:lnTo>
                  <a:lnTo>
                    <a:pt x="152" y="35"/>
                  </a:lnTo>
                  <a:lnTo>
                    <a:pt x="153" y="43"/>
                  </a:lnTo>
                  <a:lnTo>
                    <a:pt x="144" y="47"/>
                  </a:lnTo>
                  <a:lnTo>
                    <a:pt x="150" y="56"/>
                  </a:lnTo>
                  <a:lnTo>
                    <a:pt x="152" y="65"/>
                  </a:lnTo>
                  <a:lnTo>
                    <a:pt x="162" y="83"/>
                  </a:lnTo>
                  <a:lnTo>
                    <a:pt x="161" y="89"/>
                  </a:lnTo>
                  <a:lnTo>
                    <a:pt x="154" y="91"/>
                  </a:lnTo>
                  <a:lnTo>
                    <a:pt x="141" y="108"/>
                  </a:lnTo>
                  <a:lnTo>
                    <a:pt x="146" y="117"/>
                  </a:lnTo>
                  <a:lnTo>
                    <a:pt x="143" y="116"/>
                  </a:lnTo>
                  <a:lnTo>
                    <a:pt x="127" y="108"/>
                  </a:lnTo>
                  <a:lnTo>
                    <a:pt x="115" y="110"/>
                  </a:lnTo>
                  <a:lnTo>
                    <a:pt x="107" y="109"/>
                  </a:lnTo>
                  <a:lnTo>
                    <a:pt x="98" y="113"/>
                  </a:lnTo>
                  <a:lnTo>
                    <a:pt x="90" y="106"/>
                  </a:lnTo>
                  <a:lnTo>
                    <a:pt x="83" y="109"/>
                  </a:lnTo>
                  <a:lnTo>
                    <a:pt x="82" y="107"/>
                  </a:lnTo>
                  <a:lnTo>
                    <a:pt x="74" y="97"/>
                  </a:lnTo>
                  <a:lnTo>
                    <a:pt x="62" y="96"/>
                  </a:lnTo>
                  <a:lnTo>
                    <a:pt x="60" y="90"/>
                  </a:lnTo>
                  <a:lnTo>
                    <a:pt x="49" y="88"/>
                  </a:lnTo>
                  <a:lnTo>
                    <a:pt x="47" y="93"/>
                  </a:lnTo>
                  <a:lnTo>
                    <a:pt x="38" y="89"/>
                  </a:lnTo>
                  <a:lnTo>
                    <a:pt x="38" y="83"/>
                  </a:lnTo>
                  <a:lnTo>
                    <a:pt x="26" y="81"/>
                  </a:lnTo>
                  <a:lnTo>
                    <a:pt x="18" y="7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1" name="Freeform 370"/>
            <p:cNvSpPr>
              <a:spLocks/>
            </p:cNvSpPr>
            <p:nvPr/>
          </p:nvSpPr>
          <p:spPr bwMode="auto">
            <a:xfrm>
              <a:off x="2908720" y="3772196"/>
              <a:ext cx="57985" cy="21262"/>
            </a:xfrm>
            <a:custGeom>
              <a:avLst/>
              <a:gdLst>
                <a:gd name="T0" fmla="*/ 18 w 30"/>
                <a:gd name="T1" fmla="*/ 0 h 11"/>
                <a:gd name="T2" fmla="*/ 27 w 30"/>
                <a:gd name="T3" fmla="*/ 1 h 11"/>
                <a:gd name="T4" fmla="*/ 30 w 30"/>
                <a:gd name="T5" fmla="*/ 6 h 11"/>
                <a:gd name="T6" fmla="*/ 24 w 30"/>
                <a:gd name="T7" fmla="*/ 11 h 11"/>
                <a:gd name="T8" fmla="*/ 11 w 30"/>
                <a:gd name="T9" fmla="*/ 11 h 11"/>
                <a:gd name="T10" fmla="*/ 0 w 30"/>
                <a:gd name="T11" fmla="*/ 11 h 11"/>
                <a:gd name="T12" fmla="*/ 0 w 30"/>
                <a:gd name="T13" fmla="*/ 3 h 11"/>
                <a:gd name="T14" fmla="*/ 3 w 30"/>
                <a:gd name="T15" fmla="*/ 0 h 11"/>
                <a:gd name="T16" fmla="*/ 18 w 30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1">
                  <a:moveTo>
                    <a:pt x="18" y="0"/>
                  </a:moveTo>
                  <a:lnTo>
                    <a:pt x="27" y="1"/>
                  </a:lnTo>
                  <a:lnTo>
                    <a:pt x="30" y="6"/>
                  </a:lnTo>
                  <a:lnTo>
                    <a:pt x="24" y="11"/>
                  </a:lnTo>
                  <a:lnTo>
                    <a:pt x="11" y="11"/>
                  </a:lnTo>
                  <a:lnTo>
                    <a:pt x="0" y="11"/>
                  </a:lnTo>
                  <a:lnTo>
                    <a:pt x="0" y="3"/>
                  </a:lnTo>
                  <a:lnTo>
                    <a:pt x="3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2" name="Freeform 371"/>
            <p:cNvSpPr>
              <a:spLocks/>
            </p:cNvSpPr>
            <p:nvPr/>
          </p:nvSpPr>
          <p:spPr bwMode="auto">
            <a:xfrm>
              <a:off x="9327702" y="2792243"/>
              <a:ext cx="164292" cy="212613"/>
            </a:xfrm>
            <a:custGeom>
              <a:avLst/>
              <a:gdLst>
                <a:gd name="T0" fmla="*/ 81 w 85"/>
                <a:gd name="T1" fmla="*/ 12 h 110"/>
                <a:gd name="T2" fmla="*/ 85 w 85"/>
                <a:gd name="T3" fmla="*/ 16 h 110"/>
                <a:gd name="T4" fmla="*/ 78 w 85"/>
                <a:gd name="T5" fmla="*/ 14 h 110"/>
                <a:gd name="T6" fmla="*/ 75 w 85"/>
                <a:gd name="T7" fmla="*/ 21 h 110"/>
                <a:gd name="T8" fmla="*/ 74 w 85"/>
                <a:gd name="T9" fmla="*/ 28 h 110"/>
                <a:gd name="T10" fmla="*/ 82 w 85"/>
                <a:gd name="T11" fmla="*/ 43 h 110"/>
                <a:gd name="T12" fmla="*/ 76 w 85"/>
                <a:gd name="T13" fmla="*/ 48 h 110"/>
                <a:gd name="T14" fmla="*/ 75 w 85"/>
                <a:gd name="T15" fmla="*/ 52 h 110"/>
                <a:gd name="T16" fmla="*/ 72 w 85"/>
                <a:gd name="T17" fmla="*/ 58 h 110"/>
                <a:gd name="T18" fmla="*/ 62 w 85"/>
                <a:gd name="T19" fmla="*/ 61 h 110"/>
                <a:gd name="T20" fmla="*/ 58 w 85"/>
                <a:gd name="T21" fmla="*/ 66 h 110"/>
                <a:gd name="T22" fmla="*/ 61 w 85"/>
                <a:gd name="T23" fmla="*/ 75 h 110"/>
                <a:gd name="T24" fmla="*/ 61 w 85"/>
                <a:gd name="T25" fmla="*/ 78 h 110"/>
                <a:gd name="T26" fmla="*/ 69 w 85"/>
                <a:gd name="T27" fmla="*/ 81 h 110"/>
                <a:gd name="T28" fmla="*/ 83 w 85"/>
                <a:gd name="T29" fmla="*/ 90 h 110"/>
                <a:gd name="T30" fmla="*/ 83 w 85"/>
                <a:gd name="T31" fmla="*/ 95 h 110"/>
                <a:gd name="T32" fmla="*/ 76 w 85"/>
                <a:gd name="T33" fmla="*/ 96 h 110"/>
                <a:gd name="T34" fmla="*/ 65 w 85"/>
                <a:gd name="T35" fmla="*/ 97 h 110"/>
                <a:gd name="T36" fmla="*/ 62 w 85"/>
                <a:gd name="T37" fmla="*/ 107 h 110"/>
                <a:gd name="T38" fmla="*/ 55 w 85"/>
                <a:gd name="T39" fmla="*/ 106 h 110"/>
                <a:gd name="T40" fmla="*/ 54 w 85"/>
                <a:gd name="T41" fmla="*/ 108 h 110"/>
                <a:gd name="T42" fmla="*/ 44 w 85"/>
                <a:gd name="T43" fmla="*/ 104 h 110"/>
                <a:gd name="T44" fmla="*/ 44 w 85"/>
                <a:gd name="T45" fmla="*/ 108 h 110"/>
                <a:gd name="T46" fmla="*/ 40 w 85"/>
                <a:gd name="T47" fmla="*/ 110 h 110"/>
                <a:gd name="T48" fmla="*/ 37 w 85"/>
                <a:gd name="T49" fmla="*/ 106 h 110"/>
                <a:gd name="T50" fmla="*/ 32 w 85"/>
                <a:gd name="T51" fmla="*/ 104 h 110"/>
                <a:gd name="T52" fmla="*/ 26 w 85"/>
                <a:gd name="T53" fmla="*/ 100 h 110"/>
                <a:gd name="T54" fmla="*/ 26 w 85"/>
                <a:gd name="T55" fmla="*/ 91 h 110"/>
                <a:gd name="T56" fmla="*/ 29 w 85"/>
                <a:gd name="T57" fmla="*/ 89 h 110"/>
                <a:gd name="T58" fmla="*/ 26 w 85"/>
                <a:gd name="T59" fmla="*/ 85 h 110"/>
                <a:gd name="T60" fmla="*/ 25 w 85"/>
                <a:gd name="T61" fmla="*/ 74 h 110"/>
                <a:gd name="T62" fmla="*/ 22 w 85"/>
                <a:gd name="T63" fmla="*/ 71 h 110"/>
                <a:gd name="T64" fmla="*/ 11 w 85"/>
                <a:gd name="T65" fmla="*/ 68 h 110"/>
                <a:gd name="T66" fmla="*/ 0 w 85"/>
                <a:gd name="T67" fmla="*/ 63 h 110"/>
                <a:gd name="T68" fmla="*/ 8 w 85"/>
                <a:gd name="T69" fmla="*/ 50 h 110"/>
                <a:gd name="T70" fmla="*/ 20 w 85"/>
                <a:gd name="T71" fmla="*/ 39 h 110"/>
                <a:gd name="T72" fmla="*/ 24 w 85"/>
                <a:gd name="T73" fmla="*/ 24 h 110"/>
                <a:gd name="T74" fmla="*/ 36 w 85"/>
                <a:gd name="T75" fmla="*/ 31 h 110"/>
                <a:gd name="T76" fmla="*/ 51 w 85"/>
                <a:gd name="T77" fmla="*/ 31 h 110"/>
                <a:gd name="T78" fmla="*/ 42 w 85"/>
                <a:gd name="T79" fmla="*/ 20 h 110"/>
                <a:gd name="T80" fmla="*/ 63 w 85"/>
                <a:gd name="T81" fmla="*/ 11 h 110"/>
                <a:gd name="T82" fmla="*/ 63 w 85"/>
                <a:gd name="T83" fmla="*/ 0 h 110"/>
                <a:gd name="T84" fmla="*/ 81 w 85"/>
                <a:gd name="T85" fmla="*/ 1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5" h="110">
                  <a:moveTo>
                    <a:pt x="81" y="12"/>
                  </a:moveTo>
                  <a:lnTo>
                    <a:pt x="85" y="16"/>
                  </a:lnTo>
                  <a:lnTo>
                    <a:pt x="78" y="14"/>
                  </a:lnTo>
                  <a:lnTo>
                    <a:pt x="75" y="21"/>
                  </a:lnTo>
                  <a:lnTo>
                    <a:pt x="74" y="28"/>
                  </a:lnTo>
                  <a:lnTo>
                    <a:pt x="82" y="43"/>
                  </a:lnTo>
                  <a:lnTo>
                    <a:pt x="76" y="48"/>
                  </a:lnTo>
                  <a:lnTo>
                    <a:pt x="75" y="52"/>
                  </a:lnTo>
                  <a:lnTo>
                    <a:pt x="72" y="58"/>
                  </a:lnTo>
                  <a:lnTo>
                    <a:pt x="62" y="61"/>
                  </a:lnTo>
                  <a:lnTo>
                    <a:pt x="58" y="66"/>
                  </a:lnTo>
                  <a:lnTo>
                    <a:pt x="61" y="75"/>
                  </a:lnTo>
                  <a:lnTo>
                    <a:pt x="61" y="78"/>
                  </a:lnTo>
                  <a:lnTo>
                    <a:pt x="69" y="81"/>
                  </a:lnTo>
                  <a:lnTo>
                    <a:pt x="83" y="90"/>
                  </a:lnTo>
                  <a:lnTo>
                    <a:pt x="83" y="95"/>
                  </a:lnTo>
                  <a:lnTo>
                    <a:pt x="76" y="96"/>
                  </a:lnTo>
                  <a:lnTo>
                    <a:pt x="65" y="97"/>
                  </a:lnTo>
                  <a:lnTo>
                    <a:pt x="62" y="107"/>
                  </a:lnTo>
                  <a:lnTo>
                    <a:pt x="55" y="106"/>
                  </a:lnTo>
                  <a:lnTo>
                    <a:pt x="54" y="108"/>
                  </a:lnTo>
                  <a:lnTo>
                    <a:pt x="44" y="104"/>
                  </a:lnTo>
                  <a:lnTo>
                    <a:pt x="44" y="108"/>
                  </a:lnTo>
                  <a:lnTo>
                    <a:pt x="40" y="110"/>
                  </a:lnTo>
                  <a:lnTo>
                    <a:pt x="37" y="106"/>
                  </a:lnTo>
                  <a:lnTo>
                    <a:pt x="32" y="104"/>
                  </a:lnTo>
                  <a:lnTo>
                    <a:pt x="26" y="100"/>
                  </a:lnTo>
                  <a:lnTo>
                    <a:pt x="26" y="91"/>
                  </a:lnTo>
                  <a:lnTo>
                    <a:pt x="29" y="89"/>
                  </a:lnTo>
                  <a:lnTo>
                    <a:pt x="26" y="85"/>
                  </a:lnTo>
                  <a:lnTo>
                    <a:pt x="25" y="74"/>
                  </a:lnTo>
                  <a:lnTo>
                    <a:pt x="22" y="71"/>
                  </a:lnTo>
                  <a:lnTo>
                    <a:pt x="11" y="68"/>
                  </a:lnTo>
                  <a:lnTo>
                    <a:pt x="0" y="63"/>
                  </a:lnTo>
                  <a:lnTo>
                    <a:pt x="8" y="50"/>
                  </a:lnTo>
                  <a:lnTo>
                    <a:pt x="20" y="39"/>
                  </a:lnTo>
                  <a:lnTo>
                    <a:pt x="24" y="24"/>
                  </a:lnTo>
                  <a:lnTo>
                    <a:pt x="36" y="31"/>
                  </a:lnTo>
                  <a:lnTo>
                    <a:pt x="51" y="31"/>
                  </a:lnTo>
                  <a:lnTo>
                    <a:pt x="42" y="20"/>
                  </a:lnTo>
                  <a:lnTo>
                    <a:pt x="63" y="11"/>
                  </a:lnTo>
                  <a:lnTo>
                    <a:pt x="63" y="0"/>
                  </a:lnTo>
                  <a:lnTo>
                    <a:pt x="81" y="1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3" name="Freeform 372"/>
            <p:cNvSpPr>
              <a:spLocks/>
            </p:cNvSpPr>
            <p:nvPr/>
          </p:nvSpPr>
          <p:spPr bwMode="auto">
            <a:xfrm>
              <a:off x="4947873" y="2819303"/>
              <a:ext cx="106307" cy="218412"/>
            </a:xfrm>
            <a:custGeom>
              <a:avLst/>
              <a:gdLst>
                <a:gd name="T0" fmla="*/ 11 w 55"/>
                <a:gd name="T1" fmla="*/ 9 h 113"/>
                <a:gd name="T2" fmla="*/ 17 w 55"/>
                <a:gd name="T3" fmla="*/ 3 h 113"/>
                <a:gd name="T4" fmla="*/ 24 w 55"/>
                <a:gd name="T5" fmla="*/ 0 h 113"/>
                <a:gd name="T6" fmla="*/ 28 w 55"/>
                <a:gd name="T7" fmla="*/ 10 h 113"/>
                <a:gd name="T8" fmla="*/ 38 w 55"/>
                <a:gd name="T9" fmla="*/ 10 h 113"/>
                <a:gd name="T10" fmla="*/ 41 w 55"/>
                <a:gd name="T11" fmla="*/ 8 h 113"/>
                <a:gd name="T12" fmla="*/ 50 w 55"/>
                <a:gd name="T13" fmla="*/ 9 h 113"/>
                <a:gd name="T14" fmla="*/ 55 w 55"/>
                <a:gd name="T15" fmla="*/ 19 h 113"/>
                <a:gd name="T16" fmla="*/ 47 w 55"/>
                <a:gd name="T17" fmla="*/ 25 h 113"/>
                <a:gd name="T18" fmla="*/ 46 w 55"/>
                <a:gd name="T19" fmla="*/ 41 h 113"/>
                <a:gd name="T20" fmla="*/ 43 w 55"/>
                <a:gd name="T21" fmla="*/ 44 h 113"/>
                <a:gd name="T22" fmla="*/ 43 w 55"/>
                <a:gd name="T23" fmla="*/ 53 h 113"/>
                <a:gd name="T24" fmla="*/ 35 w 55"/>
                <a:gd name="T25" fmla="*/ 55 h 113"/>
                <a:gd name="T26" fmla="*/ 42 w 55"/>
                <a:gd name="T27" fmla="*/ 67 h 113"/>
                <a:gd name="T28" fmla="*/ 37 w 55"/>
                <a:gd name="T29" fmla="*/ 81 h 113"/>
                <a:gd name="T30" fmla="*/ 42 w 55"/>
                <a:gd name="T31" fmla="*/ 87 h 113"/>
                <a:gd name="T32" fmla="*/ 40 w 55"/>
                <a:gd name="T33" fmla="*/ 93 h 113"/>
                <a:gd name="T34" fmla="*/ 33 w 55"/>
                <a:gd name="T35" fmla="*/ 100 h 113"/>
                <a:gd name="T36" fmla="*/ 35 w 55"/>
                <a:gd name="T37" fmla="*/ 107 h 113"/>
                <a:gd name="T38" fmla="*/ 28 w 55"/>
                <a:gd name="T39" fmla="*/ 113 h 113"/>
                <a:gd name="T40" fmla="*/ 19 w 55"/>
                <a:gd name="T41" fmla="*/ 110 h 113"/>
                <a:gd name="T42" fmla="*/ 9 w 55"/>
                <a:gd name="T43" fmla="*/ 112 h 113"/>
                <a:gd name="T44" fmla="*/ 13 w 55"/>
                <a:gd name="T45" fmla="*/ 96 h 113"/>
                <a:gd name="T46" fmla="*/ 11 w 55"/>
                <a:gd name="T47" fmla="*/ 83 h 113"/>
                <a:gd name="T48" fmla="*/ 4 w 55"/>
                <a:gd name="T49" fmla="*/ 81 h 113"/>
                <a:gd name="T50" fmla="*/ 0 w 55"/>
                <a:gd name="T51" fmla="*/ 73 h 113"/>
                <a:gd name="T52" fmla="*/ 2 w 55"/>
                <a:gd name="T53" fmla="*/ 60 h 113"/>
                <a:gd name="T54" fmla="*/ 9 w 55"/>
                <a:gd name="T55" fmla="*/ 52 h 113"/>
                <a:gd name="T56" fmla="*/ 10 w 55"/>
                <a:gd name="T57" fmla="*/ 44 h 113"/>
                <a:gd name="T58" fmla="*/ 14 w 55"/>
                <a:gd name="T59" fmla="*/ 32 h 113"/>
                <a:gd name="T60" fmla="*/ 14 w 55"/>
                <a:gd name="T61" fmla="*/ 23 h 113"/>
                <a:gd name="T62" fmla="*/ 11 w 55"/>
                <a:gd name="T63" fmla="*/ 16 h 113"/>
                <a:gd name="T64" fmla="*/ 11 w 55"/>
                <a:gd name="T65" fmla="*/ 9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5" h="113">
                  <a:moveTo>
                    <a:pt x="11" y="9"/>
                  </a:moveTo>
                  <a:lnTo>
                    <a:pt x="17" y="3"/>
                  </a:lnTo>
                  <a:lnTo>
                    <a:pt x="24" y="0"/>
                  </a:lnTo>
                  <a:lnTo>
                    <a:pt x="28" y="10"/>
                  </a:lnTo>
                  <a:lnTo>
                    <a:pt x="38" y="10"/>
                  </a:lnTo>
                  <a:lnTo>
                    <a:pt x="41" y="8"/>
                  </a:lnTo>
                  <a:lnTo>
                    <a:pt x="50" y="9"/>
                  </a:lnTo>
                  <a:lnTo>
                    <a:pt x="55" y="19"/>
                  </a:lnTo>
                  <a:lnTo>
                    <a:pt x="47" y="25"/>
                  </a:lnTo>
                  <a:lnTo>
                    <a:pt x="46" y="41"/>
                  </a:lnTo>
                  <a:lnTo>
                    <a:pt x="43" y="44"/>
                  </a:lnTo>
                  <a:lnTo>
                    <a:pt x="43" y="53"/>
                  </a:lnTo>
                  <a:lnTo>
                    <a:pt x="35" y="55"/>
                  </a:lnTo>
                  <a:lnTo>
                    <a:pt x="42" y="67"/>
                  </a:lnTo>
                  <a:lnTo>
                    <a:pt x="37" y="81"/>
                  </a:lnTo>
                  <a:lnTo>
                    <a:pt x="42" y="87"/>
                  </a:lnTo>
                  <a:lnTo>
                    <a:pt x="40" y="93"/>
                  </a:lnTo>
                  <a:lnTo>
                    <a:pt x="33" y="100"/>
                  </a:lnTo>
                  <a:lnTo>
                    <a:pt x="35" y="107"/>
                  </a:lnTo>
                  <a:lnTo>
                    <a:pt x="28" y="113"/>
                  </a:lnTo>
                  <a:lnTo>
                    <a:pt x="19" y="110"/>
                  </a:lnTo>
                  <a:lnTo>
                    <a:pt x="9" y="112"/>
                  </a:lnTo>
                  <a:lnTo>
                    <a:pt x="13" y="96"/>
                  </a:lnTo>
                  <a:lnTo>
                    <a:pt x="11" y="83"/>
                  </a:lnTo>
                  <a:lnTo>
                    <a:pt x="4" y="81"/>
                  </a:lnTo>
                  <a:lnTo>
                    <a:pt x="0" y="73"/>
                  </a:lnTo>
                  <a:lnTo>
                    <a:pt x="2" y="60"/>
                  </a:lnTo>
                  <a:lnTo>
                    <a:pt x="9" y="52"/>
                  </a:lnTo>
                  <a:lnTo>
                    <a:pt x="10" y="44"/>
                  </a:lnTo>
                  <a:lnTo>
                    <a:pt x="14" y="32"/>
                  </a:lnTo>
                  <a:lnTo>
                    <a:pt x="14" y="23"/>
                  </a:lnTo>
                  <a:lnTo>
                    <a:pt x="11" y="16"/>
                  </a:lnTo>
                  <a:lnTo>
                    <a:pt x="11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4" name="Freeform 373"/>
            <p:cNvSpPr>
              <a:spLocks/>
            </p:cNvSpPr>
            <p:nvPr/>
          </p:nvSpPr>
          <p:spPr bwMode="auto">
            <a:xfrm>
              <a:off x="3084610" y="5291413"/>
              <a:ext cx="301524" cy="330517"/>
            </a:xfrm>
            <a:custGeom>
              <a:avLst/>
              <a:gdLst>
                <a:gd name="T0" fmla="*/ 0 w 156"/>
                <a:gd name="T1" fmla="*/ 61 h 171"/>
                <a:gd name="T2" fmla="*/ 4 w 156"/>
                <a:gd name="T3" fmla="*/ 36 h 171"/>
                <a:gd name="T4" fmla="*/ 3 w 156"/>
                <a:gd name="T5" fmla="*/ 25 h 171"/>
                <a:gd name="T6" fmla="*/ 10 w 156"/>
                <a:gd name="T7" fmla="*/ 6 h 171"/>
                <a:gd name="T8" fmla="*/ 41 w 156"/>
                <a:gd name="T9" fmla="*/ 0 h 171"/>
                <a:gd name="T10" fmla="*/ 58 w 156"/>
                <a:gd name="T11" fmla="*/ 1 h 171"/>
                <a:gd name="T12" fmla="*/ 76 w 156"/>
                <a:gd name="T13" fmla="*/ 11 h 171"/>
                <a:gd name="T14" fmla="*/ 77 w 156"/>
                <a:gd name="T15" fmla="*/ 18 h 171"/>
                <a:gd name="T16" fmla="*/ 83 w 156"/>
                <a:gd name="T17" fmla="*/ 29 h 171"/>
                <a:gd name="T18" fmla="*/ 85 w 156"/>
                <a:gd name="T19" fmla="*/ 57 h 171"/>
                <a:gd name="T20" fmla="*/ 104 w 156"/>
                <a:gd name="T21" fmla="*/ 61 h 171"/>
                <a:gd name="T22" fmla="*/ 111 w 156"/>
                <a:gd name="T23" fmla="*/ 57 h 171"/>
                <a:gd name="T24" fmla="*/ 124 w 156"/>
                <a:gd name="T25" fmla="*/ 63 h 171"/>
                <a:gd name="T26" fmla="*/ 128 w 156"/>
                <a:gd name="T27" fmla="*/ 69 h 171"/>
                <a:gd name="T28" fmla="*/ 132 w 156"/>
                <a:gd name="T29" fmla="*/ 88 h 171"/>
                <a:gd name="T30" fmla="*/ 135 w 156"/>
                <a:gd name="T31" fmla="*/ 96 h 171"/>
                <a:gd name="T32" fmla="*/ 141 w 156"/>
                <a:gd name="T33" fmla="*/ 97 h 171"/>
                <a:gd name="T34" fmla="*/ 148 w 156"/>
                <a:gd name="T35" fmla="*/ 94 h 171"/>
                <a:gd name="T36" fmla="*/ 155 w 156"/>
                <a:gd name="T37" fmla="*/ 97 h 171"/>
                <a:gd name="T38" fmla="*/ 156 w 156"/>
                <a:gd name="T39" fmla="*/ 109 h 171"/>
                <a:gd name="T40" fmla="*/ 155 w 156"/>
                <a:gd name="T41" fmla="*/ 121 h 171"/>
                <a:gd name="T42" fmla="*/ 153 w 156"/>
                <a:gd name="T43" fmla="*/ 133 h 171"/>
                <a:gd name="T44" fmla="*/ 152 w 156"/>
                <a:gd name="T45" fmla="*/ 151 h 171"/>
                <a:gd name="T46" fmla="*/ 138 w 156"/>
                <a:gd name="T47" fmla="*/ 167 h 171"/>
                <a:gd name="T48" fmla="*/ 124 w 156"/>
                <a:gd name="T49" fmla="*/ 171 h 171"/>
                <a:gd name="T50" fmla="*/ 104 w 156"/>
                <a:gd name="T51" fmla="*/ 167 h 171"/>
                <a:gd name="T52" fmla="*/ 85 w 156"/>
                <a:gd name="T53" fmla="*/ 162 h 171"/>
                <a:gd name="T54" fmla="*/ 99 w 156"/>
                <a:gd name="T55" fmla="*/ 130 h 171"/>
                <a:gd name="T56" fmla="*/ 95 w 156"/>
                <a:gd name="T57" fmla="*/ 121 h 171"/>
                <a:gd name="T58" fmla="*/ 76 w 156"/>
                <a:gd name="T59" fmla="*/ 113 h 171"/>
                <a:gd name="T60" fmla="*/ 52 w 156"/>
                <a:gd name="T61" fmla="*/ 98 h 171"/>
                <a:gd name="T62" fmla="*/ 37 w 156"/>
                <a:gd name="T63" fmla="*/ 95 h 171"/>
                <a:gd name="T64" fmla="*/ 0 w 156"/>
                <a:gd name="T65" fmla="*/ 6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6" h="171">
                  <a:moveTo>
                    <a:pt x="0" y="61"/>
                  </a:moveTo>
                  <a:lnTo>
                    <a:pt x="4" y="36"/>
                  </a:lnTo>
                  <a:lnTo>
                    <a:pt x="3" y="25"/>
                  </a:lnTo>
                  <a:lnTo>
                    <a:pt x="10" y="6"/>
                  </a:lnTo>
                  <a:lnTo>
                    <a:pt x="41" y="0"/>
                  </a:lnTo>
                  <a:lnTo>
                    <a:pt x="58" y="1"/>
                  </a:lnTo>
                  <a:lnTo>
                    <a:pt x="76" y="11"/>
                  </a:lnTo>
                  <a:lnTo>
                    <a:pt x="77" y="18"/>
                  </a:lnTo>
                  <a:lnTo>
                    <a:pt x="83" y="29"/>
                  </a:lnTo>
                  <a:lnTo>
                    <a:pt x="85" y="57"/>
                  </a:lnTo>
                  <a:lnTo>
                    <a:pt x="104" y="61"/>
                  </a:lnTo>
                  <a:lnTo>
                    <a:pt x="111" y="57"/>
                  </a:lnTo>
                  <a:lnTo>
                    <a:pt x="124" y="63"/>
                  </a:lnTo>
                  <a:lnTo>
                    <a:pt x="128" y="69"/>
                  </a:lnTo>
                  <a:lnTo>
                    <a:pt x="132" y="88"/>
                  </a:lnTo>
                  <a:lnTo>
                    <a:pt x="135" y="96"/>
                  </a:lnTo>
                  <a:lnTo>
                    <a:pt x="141" y="97"/>
                  </a:lnTo>
                  <a:lnTo>
                    <a:pt x="148" y="94"/>
                  </a:lnTo>
                  <a:lnTo>
                    <a:pt x="155" y="97"/>
                  </a:lnTo>
                  <a:lnTo>
                    <a:pt x="156" y="109"/>
                  </a:lnTo>
                  <a:lnTo>
                    <a:pt x="155" y="121"/>
                  </a:lnTo>
                  <a:lnTo>
                    <a:pt x="153" y="133"/>
                  </a:lnTo>
                  <a:lnTo>
                    <a:pt x="152" y="151"/>
                  </a:lnTo>
                  <a:lnTo>
                    <a:pt x="138" y="167"/>
                  </a:lnTo>
                  <a:lnTo>
                    <a:pt x="124" y="171"/>
                  </a:lnTo>
                  <a:lnTo>
                    <a:pt x="104" y="167"/>
                  </a:lnTo>
                  <a:lnTo>
                    <a:pt x="85" y="162"/>
                  </a:lnTo>
                  <a:lnTo>
                    <a:pt x="99" y="130"/>
                  </a:lnTo>
                  <a:lnTo>
                    <a:pt x="95" y="121"/>
                  </a:lnTo>
                  <a:lnTo>
                    <a:pt x="76" y="113"/>
                  </a:lnTo>
                  <a:lnTo>
                    <a:pt x="52" y="98"/>
                  </a:lnTo>
                  <a:lnTo>
                    <a:pt x="37" y="95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5" name="Freeform 374"/>
            <p:cNvSpPr>
              <a:spLocks/>
            </p:cNvSpPr>
            <p:nvPr/>
          </p:nvSpPr>
          <p:spPr bwMode="auto">
            <a:xfrm>
              <a:off x="6443896" y="3209737"/>
              <a:ext cx="21262" cy="46388"/>
            </a:xfrm>
            <a:custGeom>
              <a:avLst/>
              <a:gdLst>
                <a:gd name="T0" fmla="*/ 9 w 11"/>
                <a:gd name="T1" fmla="*/ 3 h 24"/>
                <a:gd name="T2" fmla="*/ 11 w 11"/>
                <a:gd name="T3" fmla="*/ 15 h 24"/>
                <a:gd name="T4" fmla="*/ 9 w 11"/>
                <a:gd name="T5" fmla="*/ 21 h 24"/>
                <a:gd name="T6" fmla="*/ 1 w 11"/>
                <a:gd name="T7" fmla="*/ 24 h 24"/>
                <a:gd name="T8" fmla="*/ 1 w 11"/>
                <a:gd name="T9" fmla="*/ 19 h 24"/>
                <a:gd name="T10" fmla="*/ 5 w 11"/>
                <a:gd name="T11" fmla="*/ 16 h 24"/>
                <a:gd name="T12" fmla="*/ 0 w 11"/>
                <a:gd name="T13" fmla="*/ 14 h 24"/>
                <a:gd name="T14" fmla="*/ 3 w 11"/>
                <a:gd name="T15" fmla="*/ 0 h 24"/>
                <a:gd name="T16" fmla="*/ 9 w 11"/>
                <a:gd name="T17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24">
                  <a:moveTo>
                    <a:pt x="9" y="3"/>
                  </a:moveTo>
                  <a:lnTo>
                    <a:pt x="11" y="15"/>
                  </a:lnTo>
                  <a:lnTo>
                    <a:pt x="9" y="21"/>
                  </a:lnTo>
                  <a:lnTo>
                    <a:pt x="1" y="24"/>
                  </a:lnTo>
                  <a:lnTo>
                    <a:pt x="1" y="19"/>
                  </a:lnTo>
                  <a:lnTo>
                    <a:pt x="5" y="16"/>
                  </a:lnTo>
                  <a:lnTo>
                    <a:pt x="0" y="14"/>
                  </a:lnTo>
                  <a:lnTo>
                    <a:pt x="3" y="0"/>
                  </a:lnTo>
                  <a:lnTo>
                    <a:pt x="9" y="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6" name="Freeform 375"/>
            <p:cNvSpPr>
              <a:spLocks/>
            </p:cNvSpPr>
            <p:nvPr/>
          </p:nvSpPr>
          <p:spPr bwMode="auto">
            <a:xfrm>
              <a:off x="7010219" y="3466806"/>
              <a:ext cx="32859" cy="61851"/>
            </a:xfrm>
            <a:custGeom>
              <a:avLst/>
              <a:gdLst>
                <a:gd name="T0" fmla="*/ 3 w 17"/>
                <a:gd name="T1" fmla="*/ 28 h 32"/>
                <a:gd name="T2" fmla="*/ 0 w 17"/>
                <a:gd name="T3" fmla="*/ 13 h 32"/>
                <a:gd name="T4" fmla="*/ 4 w 17"/>
                <a:gd name="T5" fmla="*/ 2 h 32"/>
                <a:gd name="T6" fmla="*/ 9 w 17"/>
                <a:gd name="T7" fmla="*/ 0 h 32"/>
                <a:gd name="T8" fmla="*/ 15 w 17"/>
                <a:gd name="T9" fmla="*/ 7 h 32"/>
                <a:gd name="T10" fmla="*/ 17 w 17"/>
                <a:gd name="T11" fmla="*/ 18 h 32"/>
                <a:gd name="T12" fmla="*/ 14 w 17"/>
                <a:gd name="T13" fmla="*/ 31 h 32"/>
                <a:gd name="T14" fmla="*/ 9 w 17"/>
                <a:gd name="T15" fmla="*/ 32 h 32"/>
                <a:gd name="T16" fmla="*/ 3 w 17"/>
                <a:gd name="T17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32">
                  <a:moveTo>
                    <a:pt x="3" y="28"/>
                  </a:moveTo>
                  <a:lnTo>
                    <a:pt x="0" y="13"/>
                  </a:lnTo>
                  <a:lnTo>
                    <a:pt x="4" y="2"/>
                  </a:lnTo>
                  <a:lnTo>
                    <a:pt x="9" y="0"/>
                  </a:lnTo>
                  <a:lnTo>
                    <a:pt x="15" y="7"/>
                  </a:lnTo>
                  <a:lnTo>
                    <a:pt x="17" y="18"/>
                  </a:lnTo>
                  <a:lnTo>
                    <a:pt x="14" y="31"/>
                  </a:lnTo>
                  <a:lnTo>
                    <a:pt x="9" y="32"/>
                  </a:lnTo>
                  <a:lnTo>
                    <a:pt x="3" y="2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7" name="Freeform 376"/>
            <p:cNvSpPr>
              <a:spLocks/>
            </p:cNvSpPr>
            <p:nvPr/>
          </p:nvSpPr>
          <p:spPr bwMode="auto">
            <a:xfrm>
              <a:off x="5900765" y="2585429"/>
              <a:ext cx="305390" cy="179755"/>
            </a:xfrm>
            <a:custGeom>
              <a:avLst/>
              <a:gdLst>
                <a:gd name="T0" fmla="*/ 37 w 158"/>
                <a:gd name="T1" fmla="*/ 7 h 93"/>
                <a:gd name="T2" fmla="*/ 44 w 158"/>
                <a:gd name="T3" fmla="*/ 3 h 93"/>
                <a:gd name="T4" fmla="*/ 54 w 158"/>
                <a:gd name="T5" fmla="*/ 5 h 93"/>
                <a:gd name="T6" fmla="*/ 64 w 158"/>
                <a:gd name="T7" fmla="*/ 5 h 93"/>
                <a:gd name="T8" fmla="*/ 72 w 158"/>
                <a:gd name="T9" fmla="*/ 10 h 93"/>
                <a:gd name="T10" fmla="*/ 78 w 158"/>
                <a:gd name="T11" fmla="*/ 7 h 93"/>
                <a:gd name="T12" fmla="*/ 89 w 158"/>
                <a:gd name="T13" fmla="*/ 5 h 93"/>
                <a:gd name="T14" fmla="*/ 93 w 158"/>
                <a:gd name="T15" fmla="*/ 0 h 93"/>
                <a:gd name="T16" fmla="*/ 100 w 158"/>
                <a:gd name="T17" fmla="*/ 0 h 93"/>
                <a:gd name="T18" fmla="*/ 105 w 158"/>
                <a:gd name="T19" fmla="*/ 2 h 93"/>
                <a:gd name="T20" fmla="*/ 110 w 158"/>
                <a:gd name="T21" fmla="*/ 8 h 93"/>
                <a:gd name="T22" fmla="*/ 117 w 158"/>
                <a:gd name="T23" fmla="*/ 17 h 93"/>
                <a:gd name="T24" fmla="*/ 128 w 158"/>
                <a:gd name="T25" fmla="*/ 29 h 93"/>
                <a:gd name="T26" fmla="*/ 130 w 158"/>
                <a:gd name="T27" fmla="*/ 38 h 93"/>
                <a:gd name="T28" fmla="*/ 129 w 158"/>
                <a:gd name="T29" fmla="*/ 47 h 93"/>
                <a:gd name="T30" fmla="*/ 133 w 158"/>
                <a:gd name="T31" fmla="*/ 56 h 93"/>
                <a:gd name="T32" fmla="*/ 141 w 158"/>
                <a:gd name="T33" fmla="*/ 59 h 93"/>
                <a:gd name="T34" fmla="*/ 149 w 158"/>
                <a:gd name="T35" fmla="*/ 56 h 93"/>
                <a:gd name="T36" fmla="*/ 156 w 158"/>
                <a:gd name="T37" fmla="*/ 60 h 93"/>
                <a:gd name="T38" fmla="*/ 158 w 158"/>
                <a:gd name="T39" fmla="*/ 65 h 93"/>
                <a:gd name="T40" fmla="*/ 150 w 158"/>
                <a:gd name="T41" fmla="*/ 69 h 93"/>
                <a:gd name="T42" fmla="*/ 145 w 158"/>
                <a:gd name="T43" fmla="*/ 67 h 93"/>
                <a:gd name="T44" fmla="*/ 143 w 158"/>
                <a:gd name="T45" fmla="*/ 92 h 93"/>
                <a:gd name="T46" fmla="*/ 133 w 158"/>
                <a:gd name="T47" fmla="*/ 90 h 93"/>
                <a:gd name="T48" fmla="*/ 121 w 158"/>
                <a:gd name="T49" fmla="*/ 83 h 93"/>
                <a:gd name="T50" fmla="*/ 101 w 158"/>
                <a:gd name="T51" fmla="*/ 87 h 93"/>
                <a:gd name="T52" fmla="*/ 94 w 158"/>
                <a:gd name="T53" fmla="*/ 93 h 93"/>
                <a:gd name="T54" fmla="*/ 69 w 158"/>
                <a:gd name="T55" fmla="*/ 91 h 93"/>
                <a:gd name="T56" fmla="*/ 56 w 158"/>
                <a:gd name="T57" fmla="*/ 88 h 93"/>
                <a:gd name="T58" fmla="*/ 50 w 158"/>
                <a:gd name="T59" fmla="*/ 90 h 93"/>
                <a:gd name="T60" fmla="*/ 44 w 158"/>
                <a:gd name="T61" fmla="*/ 81 h 93"/>
                <a:gd name="T62" fmla="*/ 41 w 158"/>
                <a:gd name="T63" fmla="*/ 78 h 93"/>
                <a:gd name="T64" fmla="*/ 45 w 158"/>
                <a:gd name="T65" fmla="*/ 74 h 93"/>
                <a:gd name="T66" fmla="*/ 40 w 158"/>
                <a:gd name="T67" fmla="*/ 72 h 93"/>
                <a:gd name="T68" fmla="*/ 36 w 158"/>
                <a:gd name="T69" fmla="*/ 76 h 93"/>
                <a:gd name="T70" fmla="*/ 25 w 158"/>
                <a:gd name="T71" fmla="*/ 70 h 93"/>
                <a:gd name="T72" fmla="*/ 23 w 158"/>
                <a:gd name="T73" fmla="*/ 62 h 93"/>
                <a:gd name="T74" fmla="*/ 13 w 158"/>
                <a:gd name="T75" fmla="*/ 57 h 93"/>
                <a:gd name="T76" fmla="*/ 10 w 158"/>
                <a:gd name="T77" fmla="*/ 51 h 93"/>
                <a:gd name="T78" fmla="*/ 0 w 158"/>
                <a:gd name="T79" fmla="*/ 43 h 93"/>
                <a:gd name="T80" fmla="*/ 13 w 158"/>
                <a:gd name="T81" fmla="*/ 39 h 93"/>
                <a:gd name="T82" fmla="*/ 22 w 158"/>
                <a:gd name="T83" fmla="*/ 25 h 93"/>
                <a:gd name="T84" fmla="*/ 28 w 158"/>
                <a:gd name="T85" fmla="*/ 11 h 93"/>
                <a:gd name="T86" fmla="*/ 37 w 158"/>
                <a:gd name="T87" fmla="*/ 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8" h="93">
                  <a:moveTo>
                    <a:pt x="37" y="7"/>
                  </a:moveTo>
                  <a:lnTo>
                    <a:pt x="44" y="3"/>
                  </a:lnTo>
                  <a:lnTo>
                    <a:pt x="54" y="5"/>
                  </a:lnTo>
                  <a:lnTo>
                    <a:pt x="64" y="5"/>
                  </a:lnTo>
                  <a:lnTo>
                    <a:pt x="72" y="10"/>
                  </a:lnTo>
                  <a:lnTo>
                    <a:pt x="78" y="7"/>
                  </a:lnTo>
                  <a:lnTo>
                    <a:pt x="89" y="5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5" y="2"/>
                  </a:lnTo>
                  <a:lnTo>
                    <a:pt x="110" y="8"/>
                  </a:lnTo>
                  <a:lnTo>
                    <a:pt x="117" y="17"/>
                  </a:lnTo>
                  <a:lnTo>
                    <a:pt x="128" y="29"/>
                  </a:lnTo>
                  <a:lnTo>
                    <a:pt x="130" y="38"/>
                  </a:lnTo>
                  <a:lnTo>
                    <a:pt x="129" y="47"/>
                  </a:lnTo>
                  <a:lnTo>
                    <a:pt x="133" y="56"/>
                  </a:lnTo>
                  <a:lnTo>
                    <a:pt x="141" y="59"/>
                  </a:lnTo>
                  <a:lnTo>
                    <a:pt x="149" y="56"/>
                  </a:lnTo>
                  <a:lnTo>
                    <a:pt x="156" y="60"/>
                  </a:lnTo>
                  <a:lnTo>
                    <a:pt x="158" y="65"/>
                  </a:lnTo>
                  <a:lnTo>
                    <a:pt x="150" y="69"/>
                  </a:lnTo>
                  <a:lnTo>
                    <a:pt x="145" y="67"/>
                  </a:lnTo>
                  <a:lnTo>
                    <a:pt x="143" y="92"/>
                  </a:lnTo>
                  <a:lnTo>
                    <a:pt x="133" y="90"/>
                  </a:lnTo>
                  <a:lnTo>
                    <a:pt x="121" y="83"/>
                  </a:lnTo>
                  <a:lnTo>
                    <a:pt x="101" y="87"/>
                  </a:lnTo>
                  <a:lnTo>
                    <a:pt x="94" y="93"/>
                  </a:lnTo>
                  <a:lnTo>
                    <a:pt x="69" y="91"/>
                  </a:lnTo>
                  <a:lnTo>
                    <a:pt x="56" y="88"/>
                  </a:lnTo>
                  <a:lnTo>
                    <a:pt x="50" y="90"/>
                  </a:lnTo>
                  <a:lnTo>
                    <a:pt x="44" y="81"/>
                  </a:lnTo>
                  <a:lnTo>
                    <a:pt x="41" y="78"/>
                  </a:lnTo>
                  <a:lnTo>
                    <a:pt x="45" y="74"/>
                  </a:lnTo>
                  <a:lnTo>
                    <a:pt x="40" y="72"/>
                  </a:lnTo>
                  <a:lnTo>
                    <a:pt x="36" y="76"/>
                  </a:lnTo>
                  <a:lnTo>
                    <a:pt x="25" y="70"/>
                  </a:lnTo>
                  <a:lnTo>
                    <a:pt x="23" y="62"/>
                  </a:lnTo>
                  <a:lnTo>
                    <a:pt x="13" y="57"/>
                  </a:lnTo>
                  <a:lnTo>
                    <a:pt x="10" y="51"/>
                  </a:lnTo>
                  <a:lnTo>
                    <a:pt x="0" y="43"/>
                  </a:lnTo>
                  <a:lnTo>
                    <a:pt x="13" y="39"/>
                  </a:lnTo>
                  <a:lnTo>
                    <a:pt x="22" y="25"/>
                  </a:lnTo>
                  <a:lnTo>
                    <a:pt x="28" y="11"/>
                  </a:lnTo>
                  <a:lnTo>
                    <a:pt x="37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8" name="Freeform 377"/>
            <p:cNvSpPr>
              <a:spLocks/>
            </p:cNvSpPr>
            <p:nvPr/>
          </p:nvSpPr>
          <p:spPr bwMode="auto">
            <a:xfrm>
              <a:off x="9513255" y="2345756"/>
              <a:ext cx="289927" cy="328584"/>
            </a:xfrm>
            <a:custGeom>
              <a:avLst/>
              <a:gdLst>
                <a:gd name="T0" fmla="*/ 81 w 150"/>
                <a:gd name="T1" fmla="*/ 73 h 170"/>
                <a:gd name="T2" fmla="*/ 126 w 150"/>
                <a:gd name="T3" fmla="*/ 109 h 170"/>
                <a:gd name="T4" fmla="*/ 97 w 150"/>
                <a:gd name="T5" fmla="*/ 102 h 170"/>
                <a:gd name="T6" fmla="*/ 109 w 150"/>
                <a:gd name="T7" fmla="*/ 131 h 170"/>
                <a:gd name="T8" fmla="*/ 140 w 150"/>
                <a:gd name="T9" fmla="*/ 152 h 170"/>
                <a:gd name="T10" fmla="*/ 150 w 150"/>
                <a:gd name="T11" fmla="*/ 166 h 170"/>
                <a:gd name="T12" fmla="*/ 129 w 150"/>
                <a:gd name="T13" fmla="*/ 154 h 170"/>
                <a:gd name="T14" fmla="*/ 129 w 150"/>
                <a:gd name="T15" fmla="*/ 170 h 170"/>
                <a:gd name="T16" fmla="*/ 114 w 150"/>
                <a:gd name="T17" fmla="*/ 153 h 170"/>
                <a:gd name="T18" fmla="*/ 101 w 150"/>
                <a:gd name="T19" fmla="*/ 133 h 170"/>
                <a:gd name="T20" fmla="*/ 83 w 150"/>
                <a:gd name="T21" fmla="*/ 111 h 170"/>
                <a:gd name="T22" fmla="*/ 76 w 150"/>
                <a:gd name="T23" fmla="*/ 96 h 170"/>
                <a:gd name="T24" fmla="*/ 55 w 150"/>
                <a:gd name="T25" fmla="*/ 69 h 170"/>
                <a:gd name="T26" fmla="*/ 29 w 150"/>
                <a:gd name="T27" fmla="*/ 49 h 170"/>
                <a:gd name="T28" fmla="*/ 8 w 150"/>
                <a:gd name="T29" fmla="*/ 22 h 170"/>
                <a:gd name="T30" fmla="*/ 14 w 150"/>
                <a:gd name="T31" fmla="*/ 12 h 170"/>
                <a:gd name="T32" fmla="*/ 0 w 150"/>
                <a:gd name="T33" fmla="*/ 3 h 170"/>
                <a:gd name="T34" fmla="*/ 4 w 150"/>
                <a:gd name="T35" fmla="*/ 0 h 170"/>
                <a:gd name="T36" fmla="*/ 20 w 150"/>
                <a:gd name="T37" fmla="*/ 14 h 170"/>
                <a:gd name="T38" fmla="*/ 42 w 150"/>
                <a:gd name="T39" fmla="*/ 33 h 170"/>
                <a:gd name="T40" fmla="*/ 58 w 150"/>
                <a:gd name="T41" fmla="*/ 53 h 170"/>
                <a:gd name="T42" fmla="*/ 81 w 150"/>
                <a:gd name="T43" fmla="*/ 7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0" h="170">
                  <a:moveTo>
                    <a:pt x="81" y="73"/>
                  </a:moveTo>
                  <a:lnTo>
                    <a:pt x="126" y="109"/>
                  </a:lnTo>
                  <a:lnTo>
                    <a:pt x="97" y="102"/>
                  </a:lnTo>
                  <a:lnTo>
                    <a:pt x="109" y="131"/>
                  </a:lnTo>
                  <a:lnTo>
                    <a:pt x="140" y="152"/>
                  </a:lnTo>
                  <a:lnTo>
                    <a:pt x="150" y="166"/>
                  </a:lnTo>
                  <a:lnTo>
                    <a:pt x="129" y="154"/>
                  </a:lnTo>
                  <a:lnTo>
                    <a:pt x="129" y="170"/>
                  </a:lnTo>
                  <a:lnTo>
                    <a:pt x="114" y="153"/>
                  </a:lnTo>
                  <a:lnTo>
                    <a:pt x="101" y="133"/>
                  </a:lnTo>
                  <a:lnTo>
                    <a:pt x="83" y="111"/>
                  </a:lnTo>
                  <a:lnTo>
                    <a:pt x="76" y="96"/>
                  </a:lnTo>
                  <a:lnTo>
                    <a:pt x="55" y="69"/>
                  </a:lnTo>
                  <a:lnTo>
                    <a:pt x="29" y="49"/>
                  </a:lnTo>
                  <a:lnTo>
                    <a:pt x="8" y="22"/>
                  </a:lnTo>
                  <a:lnTo>
                    <a:pt x="14" y="12"/>
                  </a:lnTo>
                  <a:lnTo>
                    <a:pt x="0" y="3"/>
                  </a:lnTo>
                  <a:lnTo>
                    <a:pt x="4" y="0"/>
                  </a:lnTo>
                  <a:lnTo>
                    <a:pt x="20" y="14"/>
                  </a:lnTo>
                  <a:lnTo>
                    <a:pt x="42" y="33"/>
                  </a:lnTo>
                  <a:lnTo>
                    <a:pt x="58" y="53"/>
                  </a:lnTo>
                  <a:lnTo>
                    <a:pt x="81" y="7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9" name="Freeform 378"/>
            <p:cNvSpPr>
              <a:spLocks/>
            </p:cNvSpPr>
            <p:nvPr/>
          </p:nvSpPr>
          <p:spPr bwMode="auto">
            <a:xfrm>
              <a:off x="5848579" y="2314831"/>
              <a:ext cx="92777" cy="32859"/>
            </a:xfrm>
            <a:custGeom>
              <a:avLst/>
              <a:gdLst>
                <a:gd name="T0" fmla="*/ 48 w 48"/>
                <a:gd name="T1" fmla="*/ 17 h 17"/>
                <a:gd name="T2" fmla="*/ 19 w 48"/>
                <a:gd name="T3" fmla="*/ 17 h 17"/>
                <a:gd name="T4" fmla="*/ 0 w 48"/>
                <a:gd name="T5" fmla="*/ 15 h 17"/>
                <a:gd name="T6" fmla="*/ 2 w 48"/>
                <a:gd name="T7" fmla="*/ 6 h 17"/>
                <a:gd name="T8" fmla="*/ 23 w 48"/>
                <a:gd name="T9" fmla="*/ 0 h 17"/>
                <a:gd name="T10" fmla="*/ 39 w 48"/>
                <a:gd name="T11" fmla="*/ 4 h 17"/>
                <a:gd name="T12" fmla="*/ 47 w 48"/>
                <a:gd name="T13" fmla="*/ 7 h 17"/>
                <a:gd name="T14" fmla="*/ 46 w 48"/>
                <a:gd name="T15" fmla="*/ 12 h 17"/>
                <a:gd name="T16" fmla="*/ 48 w 48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7">
                  <a:moveTo>
                    <a:pt x="48" y="17"/>
                  </a:moveTo>
                  <a:lnTo>
                    <a:pt x="19" y="17"/>
                  </a:lnTo>
                  <a:lnTo>
                    <a:pt x="0" y="15"/>
                  </a:lnTo>
                  <a:lnTo>
                    <a:pt x="2" y="6"/>
                  </a:lnTo>
                  <a:lnTo>
                    <a:pt x="23" y="0"/>
                  </a:lnTo>
                  <a:lnTo>
                    <a:pt x="39" y="4"/>
                  </a:lnTo>
                  <a:lnTo>
                    <a:pt x="47" y="7"/>
                  </a:lnTo>
                  <a:lnTo>
                    <a:pt x="46" y="12"/>
                  </a:lnTo>
                  <a:lnTo>
                    <a:pt x="48" y="1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0" name="Freeform 379"/>
            <p:cNvSpPr>
              <a:spLocks/>
            </p:cNvSpPr>
            <p:nvPr/>
          </p:nvSpPr>
          <p:spPr bwMode="auto">
            <a:xfrm>
              <a:off x="8668601" y="1653797"/>
              <a:ext cx="98576" cy="21262"/>
            </a:xfrm>
            <a:custGeom>
              <a:avLst/>
              <a:gdLst>
                <a:gd name="T0" fmla="*/ 51 w 51"/>
                <a:gd name="T1" fmla="*/ 10 h 11"/>
                <a:gd name="T2" fmla="*/ 32 w 51"/>
                <a:gd name="T3" fmla="*/ 11 h 11"/>
                <a:gd name="T4" fmla="*/ 3 w 51"/>
                <a:gd name="T5" fmla="*/ 9 h 11"/>
                <a:gd name="T6" fmla="*/ 0 w 51"/>
                <a:gd name="T7" fmla="*/ 8 h 11"/>
                <a:gd name="T8" fmla="*/ 2 w 51"/>
                <a:gd name="T9" fmla="*/ 2 h 11"/>
                <a:gd name="T10" fmla="*/ 15 w 51"/>
                <a:gd name="T11" fmla="*/ 0 h 11"/>
                <a:gd name="T12" fmla="*/ 43 w 51"/>
                <a:gd name="T13" fmla="*/ 6 h 11"/>
                <a:gd name="T14" fmla="*/ 51 w 51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11">
                  <a:moveTo>
                    <a:pt x="51" y="10"/>
                  </a:moveTo>
                  <a:lnTo>
                    <a:pt x="32" y="11"/>
                  </a:lnTo>
                  <a:lnTo>
                    <a:pt x="3" y="9"/>
                  </a:lnTo>
                  <a:lnTo>
                    <a:pt x="0" y="8"/>
                  </a:lnTo>
                  <a:lnTo>
                    <a:pt x="2" y="2"/>
                  </a:lnTo>
                  <a:lnTo>
                    <a:pt x="15" y="0"/>
                  </a:lnTo>
                  <a:lnTo>
                    <a:pt x="43" y="6"/>
                  </a:lnTo>
                  <a:lnTo>
                    <a:pt x="51" y="1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1" name="Freeform 380"/>
            <p:cNvSpPr>
              <a:spLocks/>
            </p:cNvSpPr>
            <p:nvPr/>
          </p:nvSpPr>
          <p:spPr bwMode="auto">
            <a:xfrm>
              <a:off x="8722720" y="1603543"/>
              <a:ext cx="123702" cy="25128"/>
            </a:xfrm>
            <a:custGeom>
              <a:avLst/>
              <a:gdLst>
                <a:gd name="T0" fmla="*/ 64 w 64"/>
                <a:gd name="T1" fmla="*/ 7 h 13"/>
                <a:gd name="T2" fmla="*/ 60 w 64"/>
                <a:gd name="T3" fmla="*/ 13 h 13"/>
                <a:gd name="T4" fmla="*/ 38 w 64"/>
                <a:gd name="T5" fmla="*/ 11 h 13"/>
                <a:gd name="T6" fmla="*/ 5 w 64"/>
                <a:gd name="T7" fmla="*/ 5 h 13"/>
                <a:gd name="T8" fmla="*/ 0 w 64"/>
                <a:gd name="T9" fmla="*/ 0 h 13"/>
                <a:gd name="T10" fmla="*/ 27 w 64"/>
                <a:gd name="T11" fmla="*/ 2 h 13"/>
                <a:gd name="T12" fmla="*/ 64 w 64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13">
                  <a:moveTo>
                    <a:pt x="64" y="7"/>
                  </a:moveTo>
                  <a:lnTo>
                    <a:pt x="60" y="13"/>
                  </a:lnTo>
                  <a:lnTo>
                    <a:pt x="38" y="11"/>
                  </a:lnTo>
                  <a:lnTo>
                    <a:pt x="5" y="5"/>
                  </a:lnTo>
                  <a:lnTo>
                    <a:pt x="0" y="0"/>
                  </a:lnTo>
                  <a:lnTo>
                    <a:pt x="27" y="2"/>
                  </a:lnTo>
                  <a:lnTo>
                    <a:pt x="64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2" name="Freeform 381"/>
            <p:cNvSpPr>
              <a:spLocks/>
            </p:cNvSpPr>
            <p:nvPr/>
          </p:nvSpPr>
          <p:spPr bwMode="auto">
            <a:xfrm>
              <a:off x="8492712" y="1584215"/>
              <a:ext cx="214546" cy="46388"/>
            </a:xfrm>
            <a:custGeom>
              <a:avLst/>
              <a:gdLst>
                <a:gd name="T0" fmla="*/ 102 w 111"/>
                <a:gd name="T1" fmla="*/ 9 h 24"/>
                <a:gd name="T2" fmla="*/ 111 w 111"/>
                <a:gd name="T3" fmla="*/ 21 h 24"/>
                <a:gd name="T4" fmla="*/ 64 w 111"/>
                <a:gd name="T5" fmla="*/ 20 h 24"/>
                <a:gd name="T6" fmla="*/ 50 w 111"/>
                <a:gd name="T7" fmla="*/ 24 h 24"/>
                <a:gd name="T8" fmla="*/ 10 w 111"/>
                <a:gd name="T9" fmla="*/ 14 h 24"/>
                <a:gd name="T10" fmla="*/ 0 w 111"/>
                <a:gd name="T11" fmla="*/ 3 h 24"/>
                <a:gd name="T12" fmla="*/ 12 w 111"/>
                <a:gd name="T13" fmla="*/ 0 h 24"/>
                <a:gd name="T14" fmla="*/ 45 w 111"/>
                <a:gd name="T15" fmla="*/ 1 h 24"/>
                <a:gd name="T16" fmla="*/ 102 w 111"/>
                <a:gd name="T17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24">
                  <a:moveTo>
                    <a:pt x="102" y="9"/>
                  </a:moveTo>
                  <a:lnTo>
                    <a:pt x="111" y="21"/>
                  </a:lnTo>
                  <a:lnTo>
                    <a:pt x="64" y="20"/>
                  </a:lnTo>
                  <a:lnTo>
                    <a:pt x="50" y="24"/>
                  </a:lnTo>
                  <a:lnTo>
                    <a:pt x="10" y="14"/>
                  </a:lnTo>
                  <a:lnTo>
                    <a:pt x="0" y="3"/>
                  </a:lnTo>
                  <a:lnTo>
                    <a:pt x="12" y="0"/>
                  </a:lnTo>
                  <a:lnTo>
                    <a:pt x="45" y="1"/>
                  </a:lnTo>
                  <a:lnTo>
                    <a:pt x="102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3" name="Freeform 382"/>
            <p:cNvSpPr>
              <a:spLocks/>
            </p:cNvSpPr>
            <p:nvPr/>
          </p:nvSpPr>
          <p:spPr bwMode="auto">
            <a:xfrm>
              <a:off x="6538604" y="1561021"/>
              <a:ext cx="326652" cy="195218"/>
            </a:xfrm>
            <a:custGeom>
              <a:avLst/>
              <a:gdLst>
                <a:gd name="T0" fmla="*/ 90 w 169"/>
                <a:gd name="T1" fmla="*/ 100 h 101"/>
                <a:gd name="T2" fmla="*/ 83 w 169"/>
                <a:gd name="T3" fmla="*/ 101 h 101"/>
                <a:gd name="T4" fmla="*/ 39 w 169"/>
                <a:gd name="T5" fmla="*/ 99 h 101"/>
                <a:gd name="T6" fmla="*/ 32 w 169"/>
                <a:gd name="T7" fmla="*/ 92 h 101"/>
                <a:gd name="T8" fmla="*/ 6 w 169"/>
                <a:gd name="T9" fmla="*/ 87 h 101"/>
                <a:gd name="T10" fmla="*/ 0 w 169"/>
                <a:gd name="T11" fmla="*/ 78 h 101"/>
                <a:gd name="T12" fmla="*/ 11 w 169"/>
                <a:gd name="T13" fmla="*/ 75 h 101"/>
                <a:gd name="T14" fmla="*/ 5 w 169"/>
                <a:gd name="T15" fmla="*/ 66 h 101"/>
                <a:gd name="T16" fmla="*/ 23 w 169"/>
                <a:gd name="T17" fmla="*/ 52 h 101"/>
                <a:gd name="T18" fmla="*/ 10 w 169"/>
                <a:gd name="T19" fmla="*/ 50 h 101"/>
                <a:gd name="T20" fmla="*/ 32 w 169"/>
                <a:gd name="T21" fmla="*/ 36 h 101"/>
                <a:gd name="T22" fmla="*/ 24 w 169"/>
                <a:gd name="T23" fmla="*/ 29 h 101"/>
                <a:gd name="T24" fmla="*/ 46 w 169"/>
                <a:gd name="T25" fmla="*/ 20 h 101"/>
                <a:gd name="T26" fmla="*/ 80 w 169"/>
                <a:gd name="T27" fmla="*/ 10 h 101"/>
                <a:gd name="T28" fmla="*/ 118 w 169"/>
                <a:gd name="T29" fmla="*/ 8 h 101"/>
                <a:gd name="T30" fmla="*/ 134 w 169"/>
                <a:gd name="T31" fmla="*/ 2 h 101"/>
                <a:gd name="T32" fmla="*/ 156 w 169"/>
                <a:gd name="T33" fmla="*/ 0 h 101"/>
                <a:gd name="T34" fmla="*/ 169 w 169"/>
                <a:gd name="T35" fmla="*/ 6 h 101"/>
                <a:gd name="T36" fmla="*/ 165 w 169"/>
                <a:gd name="T37" fmla="*/ 11 h 101"/>
                <a:gd name="T38" fmla="*/ 127 w 169"/>
                <a:gd name="T39" fmla="*/ 18 h 101"/>
                <a:gd name="T40" fmla="*/ 95 w 169"/>
                <a:gd name="T41" fmla="*/ 26 h 101"/>
                <a:gd name="T42" fmla="*/ 67 w 169"/>
                <a:gd name="T43" fmla="*/ 41 h 101"/>
                <a:gd name="T44" fmla="*/ 58 w 169"/>
                <a:gd name="T45" fmla="*/ 56 h 101"/>
                <a:gd name="T46" fmla="*/ 47 w 169"/>
                <a:gd name="T47" fmla="*/ 72 h 101"/>
                <a:gd name="T48" fmla="*/ 57 w 169"/>
                <a:gd name="T49" fmla="*/ 86 h 101"/>
                <a:gd name="T50" fmla="*/ 90 w 169"/>
                <a:gd name="T51" fmla="*/ 10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9" h="101">
                  <a:moveTo>
                    <a:pt x="90" y="100"/>
                  </a:moveTo>
                  <a:lnTo>
                    <a:pt x="83" y="101"/>
                  </a:lnTo>
                  <a:lnTo>
                    <a:pt x="39" y="99"/>
                  </a:lnTo>
                  <a:lnTo>
                    <a:pt x="32" y="92"/>
                  </a:lnTo>
                  <a:lnTo>
                    <a:pt x="6" y="87"/>
                  </a:lnTo>
                  <a:lnTo>
                    <a:pt x="0" y="78"/>
                  </a:lnTo>
                  <a:lnTo>
                    <a:pt x="11" y="75"/>
                  </a:lnTo>
                  <a:lnTo>
                    <a:pt x="5" y="66"/>
                  </a:lnTo>
                  <a:lnTo>
                    <a:pt x="23" y="52"/>
                  </a:lnTo>
                  <a:lnTo>
                    <a:pt x="10" y="50"/>
                  </a:lnTo>
                  <a:lnTo>
                    <a:pt x="32" y="36"/>
                  </a:lnTo>
                  <a:lnTo>
                    <a:pt x="24" y="29"/>
                  </a:lnTo>
                  <a:lnTo>
                    <a:pt x="46" y="20"/>
                  </a:lnTo>
                  <a:lnTo>
                    <a:pt x="80" y="10"/>
                  </a:lnTo>
                  <a:lnTo>
                    <a:pt x="118" y="8"/>
                  </a:lnTo>
                  <a:lnTo>
                    <a:pt x="134" y="2"/>
                  </a:lnTo>
                  <a:lnTo>
                    <a:pt x="156" y="0"/>
                  </a:lnTo>
                  <a:lnTo>
                    <a:pt x="169" y="6"/>
                  </a:lnTo>
                  <a:lnTo>
                    <a:pt x="165" y="11"/>
                  </a:lnTo>
                  <a:lnTo>
                    <a:pt x="127" y="18"/>
                  </a:lnTo>
                  <a:lnTo>
                    <a:pt x="95" y="26"/>
                  </a:lnTo>
                  <a:lnTo>
                    <a:pt x="67" y="41"/>
                  </a:lnTo>
                  <a:lnTo>
                    <a:pt x="58" y="56"/>
                  </a:lnTo>
                  <a:lnTo>
                    <a:pt x="47" y="72"/>
                  </a:lnTo>
                  <a:lnTo>
                    <a:pt x="57" y="86"/>
                  </a:lnTo>
                  <a:lnTo>
                    <a:pt x="90" y="10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4" name="Freeform 383"/>
            <p:cNvSpPr>
              <a:spLocks/>
            </p:cNvSpPr>
            <p:nvPr/>
          </p:nvSpPr>
          <p:spPr bwMode="auto">
            <a:xfrm>
              <a:off x="7528222" y="1493371"/>
              <a:ext cx="119836" cy="40590"/>
            </a:xfrm>
            <a:custGeom>
              <a:avLst/>
              <a:gdLst>
                <a:gd name="T0" fmla="*/ 62 w 62"/>
                <a:gd name="T1" fmla="*/ 15 h 21"/>
                <a:gd name="T2" fmla="*/ 2 w 62"/>
                <a:gd name="T3" fmla="*/ 21 h 21"/>
                <a:gd name="T4" fmla="*/ 0 w 62"/>
                <a:gd name="T5" fmla="*/ 2 h 21"/>
                <a:gd name="T6" fmla="*/ 8 w 62"/>
                <a:gd name="T7" fmla="*/ 0 h 21"/>
                <a:gd name="T8" fmla="*/ 18 w 62"/>
                <a:gd name="T9" fmla="*/ 1 h 21"/>
                <a:gd name="T10" fmla="*/ 58 w 62"/>
                <a:gd name="T11" fmla="*/ 9 h 21"/>
                <a:gd name="T12" fmla="*/ 62 w 62"/>
                <a:gd name="T13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21">
                  <a:moveTo>
                    <a:pt x="62" y="15"/>
                  </a:moveTo>
                  <a:lnTo>
                    <a:pt x="2" y="21"/>
                  </a:lnTo>
                  <a:lnTo>
                    <a:pt x="0" y="2"/>
                  </a:lnTo>
                  <a:lnTo>
                    <a:pt x="8" y="0"/>
                  </a:lnTo>
                  <a:lnTo>
                    <a:pt x="18" y="1"/>
                  </a:lnTo>
                  <a:lnTo>
                    <a:pt x="58" y="9"/>
                  </a:lnTo>
                  <a:lnTo>
                    <a:pt x="62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5" name="Freeform 384"/>
            <p:cNvSpPr>
              <a:spLocks/>
            </p:cNvSpPr>
            <p:nvPr/>
          </p:nvSpPr>
          <p:spPr bwMode="auto">
            <a:xfrm>
              <a:off x="6244812" y="1452782"/>
              <a:ext cx="144964" cy="23194"/>
            </a:xfrm>
            <a:custGeom>
              <a:avLst/>
              <a:gdLst>
                <a:gd name="T0" fmla="*/ 72 w 75"/>
                <a:gd name="T1" fmla="*/ 5 h 12"/>
                <a:gd name="T2" fmla="*/ 58 w 75"/>
                <a:gd name="T3" fmla="*/ 7 h 12"/>
                <a:gd name="T4" fmla="*/ 48 w 75"/>
                <a:gd name="T5" fmla="*/ 8 h 12"/>
                <a:gd name="T6" fmla="*/ 48 w 75"/>
                <a:gd name="T7" fmla="*/ 10 h 12"/>
                <a:gd name="T8" fmla="*/ 36 w 75"/>
                <a:gd name="T9" fmla="*/ 12 h 12"/>
                <a:gd name="T10" fmla="*/ 22 w 75"/>
                <a:gd name="T11" fmla="*/ 9 h 12"/>
                <a:gd name="T12" fmla="*/ 26 w 75"/>
                <a:gd name="T13" fmla="*/ 5 h 12"/>
                <a:gd name="T14" fmla="*/ 0 w 75"/>
                <a:gd name="T15" fmla="*/ 5 h 12"/>
                <a:gd name="T16" fmla="*/ 21 w 75"/>
                <a:gd name="T17" fmla="*/ 2 h 12"/>
                <a:gd name="T18" fmla="*/ 38 w 75"/>
                <a:gd name="T19" fmla="*/ 2 h 12"/>
                <a:gd name="T20" fmla="*/ 43 w 75"/>
                <a:gd name="T21" fmla="*/ 5 h 12"/>
                <a:gd name="T22" fmla="*/ 47 w 75"/>
                <a:gd name="T23" fmla="*/ 2 h 12"/>
                <a:gd name="T24" fmla="*/ 56 w 75"/>
                <a:gd name="T25" fmla="*/ 0 h 12"/>
                <a:gd name="T26" fmla="*/ 75 w 75"/>
                <a:gd name="T27" fmla="*/ 3 h 12"/>
                <a:gd name="T28" fmla="*/ 72 w 75"/>
                <a:gd name="T2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12">
                  <a:moveTo>
                    <a:pt x="72" y="5"/>
                  </a:moveTo>
                  <a:lnTo>
                    <a:pt x="58" y="7"/>
                  </a:lnTo>
                  <a:lnTo>
                    <a:pt x="48" y="8"/>
                  </a:lnTo>
                  <a:lnTo>
                    <a:pt x="48" y="10"/>
                  </a:lnTo>
                  <a:lnTo>
                    <a:pt x="36" y="12"/>
                  </a:lnTo>
                  <a:lnTo>
                    <a:pt x="22" y="9"/>
                  </a:lnTo>
                  <a:lnTo>
                    <a:pt x="26" y="5"/>
                  </a:lnTo>
                  <a:lnTo>
                    <a:pt x="0" y="5"/>
                  </a:lnTo>
                  <a:lnTo>
                    <a:pt x="21" y="2"/>
                  </a:lnTo>
                  <a:lnTo>
                    <a:pt x="38" y="2"/>
                  </a:lnTo>
                  <a:lnTo>
                    <a:pt x="43" y="5"/>
                  </a:lnTo>
                  <a:lnTo>
                    <a:pt x="47" y="2"/>
                  </a:lnTo>
                  <a:lnTo>
                    <a:pt x="56" y="0"/>
                  </a:lnTo>
                  <a:lnTo>
                    <a:pt x="75" y="3"/>
                  </a:lnTo>
                  <a:lnTo>
                    <a:pt x="72" y="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6" name="Freeform 385"/>
            <p:cNvSpPr>
              <a:spLocks/>
            </p:cNvSpPr>
            <p:nvPr/>
          </p:nvSpPr>
          <p:spPr bwMode="auto">
            <a:xfrm>
              <a:off x="7269220" y="1445050"/>
              <a:ext cx="241606" cy="65717"/>
            </a:xfrm>
            <a:custGeom>
              <a:avLst/>
              <a:gdLst>
                <a:gd name="T0" fmla="*/ 125 w 125"/>
                <a:gd name="T1" fmla="*/ 32 h 34"/>
                <a:gd name="T2" fmla="*/ 102 w 125"/>
                <a:gd name="T3" fmla="*/ 34 h 34"/>
                <a:gd name="T4" fmla="*/ 65 w 125"/>
                <a:gd name="T5" fmla="*/ 30 h 34"/>
                <a:gd name="T6" fmla="*/ 39 w 125"/>
                <a:gd name="T7" fmla="*/ 24 h 34"/>
                <a:gd name="T8" fmla="*/ 19 w 125"/>
                <a:gd name="T9" fmla="*/ 15 h 34"/>
                <a:gd name="T10" fmla="*/ 0 w 125"/>
                <a:gd name="T11" fmla="*/ 12 h 34"/>
                <a:gd name="T12" fmla="*/ 19 w 125"/>
                <a:gd name="T13" fmla="*/ 3 h 34"/>
                <a:gd name="T14" fmla="*/ 39 w 125"/>
                <a:gd name="T15" fmla="*/ 0 h 34"/>
                <a:gd name="T16" fmla="*/ 70 w 125"/>
                <a:gd name="T17" fmla="*/ 7 h 34"/>
                <a:gd name="T18" fmla="*/ 113 w 125"/>
                <a:gd name="T19" fmla="*/ 19 h 34"/>
                <a:gd name="T20" fmla="*/ 125 w 125"/>
                <a:gd name="T21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5" h="34">
                  <a:moveTo>
                    <a:pt x="125" y="32"/>
                  </a:moveTo>
                  <a:lnTo>
                    <a:pt x="102" y="34"/>
                  </a:lnTo>
                  <a:lnTo>
                    <a:pt x="65" y="30"/>
                  </a:lnTo>
                  <a:lnTo>
                    <a:pt x="39" y="24"/>
                  </a:lnTo>
                  <a:lnTo>
                    <a:pt x="19" y="15"/>
                  </a:lnTo>
                  <a:lnTo>
                    <a:pt x="0" y="12"/>
                  </a:lnTo>
                  <a:lnTo>
                    <a:pt x="19" y="3"/>
                  </a:lnTo>
                  <a:lnTo>
                    <a:pt x="39" y="0"/>
                  </a:lnTo>
                  <a:lnTo>
                    <a:pt x="70" y="7"/>
                  </a:lnTo>
                  <a:lnTo>
                    <a:pt x="113" y="19"/>
                  </a:lnTo>
                  <a:lnTo>
                    <a:pt x="125" y="3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7" name="Freeform 386"/>
            <p:cNvSpPr>
              <a:spLocks/>
            </p:cNvSpPr>
            <p:nvPr/>
          </p:nvSpPr>
          <p:spPr bwMode="auto">
            <a:xfrm>
              <a:off x="6293134" y="4560797"/>
              <a:ext cx="63785" cy="71516"/>
            </a:xfrm>
            <a:custGeom>
              <a:avLst/>
              <a:gdLst>
                <a:gd name="T0" fmla="*/ 25 w 33"/>
                <a:gd name="T1" fmla="*/ 0 h 37"/>
                <a:gd name="T2" fmla="*/ 33 w 33"/>
                <a:gd name="T3" fmla="*/ 12 h 37"/>
                <a:gd name="T4" fmla="*/ 31 w 33"/>
                <a:gd name="T5" fmla="*/ 24 h 37"/>
                <a:gd name="T6" fmla="*/ 26 w 33"/>
                <a:gd name="T7" fmla="*/ 27 h 37"/>
                <a:gd name="T8" fmla="*/ 16 w 33"/>
                <a:gd name="T9" fmla="*/ 25 h 37"/>
                <a:gd name="T10" fmla="*/ 11 w 33"/>
                <a:gd name="T11" fmla="*/ 37 h 37"/>
                <a:gd name="T12" fmla="*/ 0 w 33"/>
                <a:gd name="T13" fmla="*/ 35 h 37"/>
                <a:gd name="T14" fmla="*/ 1 w 33"/>
                <a:gd name="T15" fmla="*/ 24 h 37"/>
                <a:gd name="T16" fmla="*/ 4 w 33"/>
                <a:gd name="T17" fmla="*/ 22 h 37"/>
                <a:gd name="T18" fmla="*/ 4 w 33"/>
                <a:gd name="T19" fmla="*/ 10 h 37"/>
                <a:gd name="T20" fmla="*/ 10 w 33"/>
                <a:gd name="T21" fmla="*/ 4 h 37"/>
                <a:gd name="T22" fmla="*/ 14 w 33"/>
                <a:gd name="T23" fmla="*/ 6 h 37"/>
                <a:gd name="T24" fmla="*/ 25 w 33"/>
                <a:gd name="T2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7">
                  <a:moveTo>
                    <a:pt x="25" y="0"/>
                  </a:moveTo>
                  <a:lnTo>
                    <a:pt x="33" y="12"/>
                  </a:lnTo>
                  <a:lnTo>
                    <a:pt x="31" y="24"/>
                  </a:lnTo>
                  <a:lnTo>
                    <a:pt x="26" y="27"/>
                  </a:lnTo>
                  <a:lnTo>
                    <a:pt x="16" y="25"/>
                  </a:lnTo>
                  <a:lnTo>
                    <a:pt x="11" y="37"/>
                  </a:lnTo>
                  <a:lnTo>
                    <a:pt x="0" y="35"/>
                  </a:lnTo>
                  <a:lnTo>
                    <a:pt x="1" y="24"/>
                  </a:lnTo>
                  <a:lnTo>
                    <a:pt x="4" y="22"/>
                  </a:lnTo>
                  <a:lnTo>
                    <a:pt x="4" y="10"/>
                  </a:lnTo>
                  <a:lnTo>
                    <a:pt x="10" y="4"/>
                  </a:lnTo>
                  <a:lnTo>
                    <a:pt x="14" y="6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8" name="Freeform 387"/>
            <p:cNvSpPr>
              <a:spLocks/>
            </p:cNvSpPr>
            <p:nvPr/>
          </p:nvSpPr>
          <p:spPr bwMode="auto">
            <a:xfrm>
              <a:off x="4667610" y="3404955"/>
              <a:ext cx="297658" cy="266733"/>
            </a:xfrm>
            <a:custGeom>
              <a:avLst/>
              <a:gdLst>
                <a:gd name="T0" fmla="*/ 151 w 154"/>
                <a:gd name="T1" fmla="*/ 11 h 138"/>
                <a:gd name="T2" fmla="*/ 151 w 154"/>
                <a:gd name="T3" fmla="*/ 0 h 138"/>
                <a:gd name="T4" fmla="*/ 154 w 154"/>
                <a:gd name="T5" fmla="*/ 0 h 138"/>
                <a:gd name="T6" fmla="*/ 154 w 154"/>
                <a:gd name="T7" fmla="*/ 1 h 138"/>
                <a:gd name="T8" fmla="*/ 153 w 154"/>
                <a:gd name="T9" fmla="*/ 5 h 138"/>
                <a:gd name="T10" fmla="*/ 153 w 154"/>
                <a:gd name="T11" fmla="*/ 37 h 138"/>
                <a:gd name="T12" fmla="*/ 94 w 154"/>
                <a:gd name="T13" fmla="*/ 36 h 138"/>
                <a:gd name="T14" fmla="*/ 93 w 154"/>
                <a:gd name="T15" fmla="*/ 89 h 138"/>
                <a:gd name="T16" fmla="*/ 77 w 154"/>
                <a:gd name="T17" fmla="*/ 91 h 138"/>
                <a:gd name="T18" fmla="*/ 72 w 154"/>
                <a:gd name="T19" fmla="*/ 101 h 138"/>
                <a:gd name="T20" fmla="*/ 75 w 154"/>
                <a:gd name="T21" fmla="*/ 131 h 138"/>
                <a:gd name="T22" fmla="*/ 4 w 154"/>
                <a:gd name="T23" fmla="*/ 131 h 138"/>
                <a:gd name="T24" fmla="*/ 0 w 154"/>
                <a:gd name="T25" fmla="*/ 138 h 138"/>
                <a:gd name="T26" fmla="*/ 1 w 154"/>
                <a:gd name="T27" fmla="*/ 129 h 138"/>
                <a:gd name="T28" fmla="*/ 1 w 154"/>
                <a:gd name="T29" fmla="*/ 129 h 138"/>
                <a:gd name="T30" fmla="*/ 42 w 154"/>
                <a:gd name="T31" fmla="*/ 128 h 138"/>
                <a:gd name="T32" fmla="*/ 44 w 154"/>
                <a:gd name="T33" fmla="*/ 120 h 138"/>
                <a:gd name="T34" fmla="*/ 52 w 154"/>
                <a:gd name="T35" fmla="*/ 111 h 138"/>
                <a:gd name="T36" fmla="*/ 59 w 154"/>
                <a:gd name="T37" fmla="*/ 82 h 138"/>
                <a:gd name="T38" fmla="*/ 84 w 154"/>
                <a:gd name="T39" fmla="*/ 60 h 138"/>
                <a:gd name="T40" fmla="*/ 93 w 154"/>
                <a:gd name="T41" fmla="*/ 34 h 138"/>
                <a:gd name="T42" fmla="*/ 99 w 154"/>
                <a:gd name="T43" fmla="*/ 32 h 138"/>
                <a:gd name="T44" fmla="*/ 105 w 154"/>
                <a:gd name="T45" fmla="*/ 16 h 138"/>
                <a:gd name="T46" fmla="*/ 120 w 154"/>
                <a:gd name="T47" fmla="*/ 14 h 138"/>
                <a:gd name="T48" fmla="*/ 126 w 154"/>
                <a:gd name="T49" fmla="*/ 16 h 138"/>
                <a:gd name="T50" fmla="*/ 134 w 154"/>
                <a:gd name="T51" fmla="*/ 16 h 138"/>
                <a:gd name="T52" fmla="*/ 140 w 154"/>
                <a:gd name="T53" fmla="*/ 12 h 138"/>
                <a:gd name="T54" fmla="*/ 151 w 154"/>
                <a:gd name="T55" fmla="*/ 1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4" h="138">
                  <a:moveTo>
                    <a:pt x="151" y="11"/>
                  </a:moveTo>
                  <a:lnTo>
                    <a:pt x="151" y="0"/>
                  </a:lnTo>
                  <a:lnTo>
                    <a:pt x="154" y="0"/>
                  </a:lnTo>
                  <a:lnTo>
                    <a:pt x="154" y="1"/>
                  </a:lnTo>
                  <a:lnTo>
                    <a:pt x="153" y="5"/>
                  </a:lnTo>
                  <a:lnTo>
                    <a:pt x="153" y="37"/>
                  </a:lnTo>
                  <a:lnTo>
                    <a:pt x="94" y="36"/>
                  </a:lnTo>
                  <a:lnTo>
                    <a:pt x="93" y="89"/>
                  </a:lnTo>
                  <a:lnTo>
                    <a:pt x="77" y="91"/>
                  </a:lnTo>
                  <a:lnTo>
                    <a:pt x="72" y="101"/>
                  </a:lnTo>
                  <a:lnTo>
                    <a:pt x="75" y="131"/>
                  </a:lnTo>
                  <a:lnTo>
                    <a:pt x="4" y="131"/>
                  </a:lnTo>
                  <a:lnTo>
                    <a:pt x="0" y="138"/>
                  </a:lnTo>
                  <a:lnTo>
                    <a:pt x="1" y="129"/>
                  </a:lnTo>
                  <a:lnTo>
                    <a:pt x="1" y="129"/>
                  </a:lnTo>
                  <a:lnTo>
                    <a:pt x="42" y="128"/>
                  </a:lnTo>
                  <a:lnTo>
                    <a:pt x="44" y="120"/>
                  </a:lnTo>
                  <a:lnTo>
                    <a:pt x="52" y="111"/>
                  </a:lnTo>
                  <a:lnTo>
                    <a:pt x="59" y="82"/>
                  </a:lnTo>
                  <a:lnTo>
                    <a:pt x="84" y="60"/>
                  </a:lnTo>
                  <a:lnTo>
                    <a:pt x="93" y="34"/>
                  </a:lnTo>
                  <a:lnTo>
                    <a:pt x="99" y="32"/>
                  </a:lnTo>
                  <a:lnTo>
                    <a:pt x="105" y="16"/>
                  </a:lnTo>
                  <a:lnTo>
                    <a:pt x="120" y="14"/>
                  </a:lnTo>
                  <a:lnTo>
                    <a:pt x="126" y="16"/>
                  </a:lnTo>
                  <a:lnTo>
                    <a:pt x="134" y="16"/>
                  </a:lnTo>
                  <a:lnTo>
                    <a:pt x="140" y="12"/>
                  </a:lnTo>
                  <a:lnTo>
                    <a:pt x="151" y="1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9" name="Freeform 388"/>
            <p:cNvSpPr>
              <a:spLocks/>
            </p:cNvSpPr>
            <p:nvPr/>
          </p:nvSpPr>
          <p:spPr bwMode="auto">
            <a:xfrm>
              <a:off x="6447761" y="3225200"/>
              <a:ext cx="748012" cy="633973"/>
            </a:xfrm>
            <a:custGeom>
              <a:avLst/>
              <a:gdLst>
                <a:gd name="T0" fmla="*/ 161 w 387"/>
                <a:gd name="T1" fmla="*/ 319 h 328"/>
                <a:gd name="T2" fmla="*/ 153 w 387"/>
                <a:gd name="T3" fmla="*/ 304 h 328"/>
                <a:gd name="T4" fmla="*/ 132 w 387"/>
                <a:gd name="T5" fmla="*/ 280 h 328"/>
                <a:gd name="T6" fmla="*/ 113 w 387"/>
                <a:gd name="T7" fmla="*/ 248 h 328"/>
                <a:gd name="T8" fmla="*/ 91 w 387"/>
                <a:gd name="T9" fmla="*/ 225 h 328"/>
                <a:gd name="T10" fmla="*/ 88 w 387"/>
                <a:gd name="T11" fmla="*/ 198 h 328"/>
                <a:gd name="T12" fmla="*/ 67 w 387"/>
                <a:gd name="T13" fmla="*/ 167 h 328"/>
                <a:gd name="T14" fmla="*/ 50 w 387"/>
                <a:gd name="T15" fmla="*/ 151 h 328"/>
                <a:gd name="T16" fmla="*/ 45 w 387"/>
                <a:gd name="T17" fmla="*/ 135 h 328"/>
                <a:gd name="T18" fmla="*/ 31 w 387"/>
                <a:gd name="T19" fmla="*/ 115 h 328"/>
                <a:gd name="T20" fmla="*/ 9 w 387"/>
                <a:gd name="T21" fmla="*/ 84 h 328"/>
                <a:gd name="T22" fmla="*/ 2 w 387"/>
                <a:gd name="T23" fmla="*/ 73 h 328"/>
                <a:gd name="T24" fmla="*/ 3 w 387"/>
                <a:gd name="T25" fmla="*/ 58 h 328"/>
                <a:gd name="T26" fmla="*/ 30 w 387"/>
                <a:gd name="T27" fmla="*/ 55 h 328"/>
                <a:gd name="T28" fmla="*/ 47 w 387"/>
                <a:gd name="T29" fmla="*/ 44 h 328"/>
                <a:gd name="T30" fmla="*/ 54 w 387"/>
                <a:gd name="T31" fmla="*/ 34 h 328"/>
                <a:gd name="T32" fmla="*/ 69 w 387"/>
                <a:gd name="T33" fmla="*/ 3 h 328"/>
                <a:gd name="T34" fmla="*/ 93 w 387"/>
                <a:gd name="T35" fmla="*/ 5 h 328"/>
                <a:gd name="T36" fmla="*/ 176 w 387"/>
                <a:gd name="T37" fmla="*/ 61 h 328"/>
                <a:gd name="T38" fmla="*/ 225 w 387"/>
                <a:gd name="T39" fmla="*/ 65 h 328"/>
                <a:gd name="T40" fmla="*/ 243 w 387"/>
                <a:gd name="T41" fmla="*/ 74 h 328"/>
                <a:gd name="T42" fmla="*/ 261 w 387"/>
                <a:gd name="T43" fmla="*/ 97 h 328"/>
                <a:gd name="T44" fmla="*/ 278 w 387"/>
                <a:gd name="T45" fmla="*/ 113 h 328"/>
                <a:gd name="T46" fmla="*/ 279 w 387"/>
                <a:gd name="T47" fmla="*/ 128 h 328"/>
                <a:gd name="T48" fmla="*/ 288 w 387"/>
                <a:gd name="T49" fmla="*/ 141 h 328"/>
                <a:gd name="T50" fmla="*/ 294 w 387"/>
                <a:gd name="T51" fmla="*/ 153 h 328"/>
                <a:gd name="T52" fmla="*/ 305 w 387"/>
                <a:gd name="T53" fmla="*/ 156 h 328"/>
                <a:gd name="T54" fmla="*/ 310 w 387"/>
                <a:gd name="T55" fmla="*/ 169 h 328"/>
                <a:gd name="T56" fmla="*/ 374 w 387"/>
                <a:gd name="T57" fmla="*/ 200 h 328"/>
                <a:gd name="T58" fmla="*/ 387 w 387"/>
                <a:gd name="T59" fmla="*/ 210 h 328"/>
                <a:gd name="T60" fmla="*/ 327 w 387"/>
                <a:gd name="T61" fmla="*/ 273 h 328"/>
                <a:gd name="T62" fmla="*/ 259 w 387"/>
                <a:gd name="T63" fmla="*/ 290 h 328"/>
                <a:gd name="T64" fmla="*/ 239 w 387"/>
                <a:gd name="T65" fmla="*/ 315 h 328"/>
                <a:gd name="T66" fmla="*/ 227 w 387"/>
                <a:gd name="T67" fmla="*/ 309 h 328"/>
                <a:gd name="T68" fmla="*/ 206 w 387"/>
                <a:gd name="T69" fmla="*/ 305 h 328"/>
                <a:gd name="T70" fmla="*/ 181 w 387"/>
                <a:gd name="T71" fmla="*/ 308 h 328"/>
                <a:gd name="T72" fmla="*/ 169 w 387"/>
                <a:gd name="T73" fmla="*/ 312 h 328"/>
                <a:gd name="T74" fmla="*/ 163 w 387"/>
                <a:gd name="T75" fmla="*/ 3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7" h="328">
                  <a:moveTo>
                    <a:pt x="163" y="328"/>
                  </a:moveTo>
                  <a:lnTo>
                    <a:pt x="161" y="319"/>
                  </a:lnTo>
                  <a:lnTo>
                    <a:pt x="155" y="313"/>
                  </a:lnTo>
                  <a:lnTo>
                    <a:pt x="153" y="304"/>
                  </a:lnTo>
                  <a:lnTo>
                    <a:pt x="143" y="297"/>
                  </a:lnTo>
                  <a:lnTo>
                    <a:pt x="132" y="280"/>
                  </a:lnTo>
                  <a:lnTo>
                    <a:pt x="126" y="263"/>
                  </a:lnTo>
                  <a:lnTo>
                    <a:pt x="113" y="248"/>
                  </a:lnTo>
                  <a:lnTo>
                    <a:pt x="104" y="245"/>
                  </a:lnTo>
                  <a:lnTo>
                    <a:pt x="91" y="225"/>
                  </a:lnTo>
                  <a:lnTo>
                    <a:pt x="88" y="211"/>
                  </a:lnTo>
                  <a:lnTo>
                    <a:pt x="88" y="198"/>
                  </a:lnTo>
                  <a:lnTo>
                    <a:pt x="76" y="175"/>
                  </a:lnTo>
                  <a:lnTo>
                    <a:pt x="67" y="167"/>
                  </a:lnTo>
                  <a:lnTo>
                    <a:pt x="57" y="163"/>
                  </a:lnTo>
                  <a:lnTo>
                    <a:pt x="50" y="151"/>
                  </a:lnTo>
                  <a:lnTo>
                    <a:pt x="51" y="146"/>
                  </a:lnTo>
                  <a:lnTo>
                    <a:pt x="45" y="135"/>
                  </a:lnTo>
                  <a:lnTo>
                    <a:pt x="39" y="131"/>
                  </a:lnTo>
                  <a:lnTo>
                    <a:pt x="31" y="115"/>
                  </a:lnTo>
                  <a:lnTo>
                    <a:pt x="19" y="99"/>
                  </a:lnTo>
                  <a:lnTo>
                    <a:pt x="9" y="84"/>
                  </a:lnTo>
                  <a:lnTo>
                    <a:pt x="0" y="85"/>
                  </a:lnTo>
                  <a:lnTo>
                    <a:pt x="2" y="73"/>
                  </a:lnTo>
                  <a:lnTo>
                    <a:pt x="2" y="66"/>
                  </a:lnTo>
                  <a:lnTo>
                    <a:pt x="3" y="58"/>
                  </a:lnTo>
                  <a:lnTo>
                    <a:pt x="23" y="61"/>
                  </a:lnTo>
                  <a:lnTo>
                    <a:pt x="30" y="55"/>
                  </a:lnTo>
                  <a:lnTo>
                    <a:pt x="34" y="47"/>
                  </a:lnTo>
                  <a:lnTo>
                    <a:pt x="47" y="44"/>
                  </a:lnTo>
                  <a:lnTo>
                    <a:pt x="49" y="37"/>
                  </a:lnTo>
                  <a:lnTo>
                    <a:pt x="54" y="34"/>
                  </a:lnTo>
                  <a:lnTo>
                    <a:pt x="35" y="13"/>
                  </a:lnTo>
                  <a:lnTo>
                    <a:pt x="69" y="3"/>
                  </a:lnTo>
                  <a:lnTo>
                    <a:pt x="72" y="0"/>
                  </a:lnTo>
                  <a:lnTo>
                    <a:pt x="93" y="5"/>
                  </a:lnTo>
                  <a:lnTo>
                    <a:pt x="121" y="20"/>
                  </a:lnTo>
                  <a:lnTo>
                    <a:pt x="176" y="61"/>
                  </a:lnTo>
                  <a:lnTo>
                    <a:pt x="209" y="63"/>
                  </a:lnTo>
                  <a:lnTo>
                    <a:pt x="225" y="65"/>
                  </a:lnTo>
                  <a:lnTo>
                    <a:pt x="230" y="75"/>
                  </a:lnTo>
                  <a:lnTo>
                    <a:pt x="243" y="74"/>
                  </a:lnTo>
                  <a:lnTo>
                    <a:pt x="252" y="92"/>
                  </a:lnTo>
                  <a:lnTo>
                    <a:pt x="261" y="97"/>
                  </a:lnTo>
                  <a:lnTo>
                    <a:pt x="265" y="104"/>
                  </a:lnTo>
                  <a:lnTo>
                    <a:pt x="278" y="113"/>
                  </a:lnTo>
                  <a:lnTo>
                    <a:pt x="280" y="121"/>
                  </a:lnTo>
                  <a:lnTo>
                    <a:pt x="279" y="128"/>
                  </a:lnTo>
                  <a:lnTo>
                    <a:pt x="282" y="135"/>
                  </a:lnTo>
                  <a:lnTo>
                    <a:pt x="288" y="141"/>
                  </a:lnTo>
                  <a:lnTo>
                    <a:pt x="291" y="148"/>
                  </a:lnTo>
                  <a:lnTo>
                    <a:pt x="294" y="153"/>
                  </a:lnTo>
                  <a:lnTo>
                    <a:pt x="300" y="157"/>
                  </a:lnTo>
                  <a:lnTo>
                    <a:pt x="305" y="156"/>
                  </a:lnTo>
                  <a:lnTo>
                    <a:pt x="309" y="164"/>
                  </a:lnTo>
                  <a:lnTo>
                    <a:pt x="310" y="169"/>
                  </a:lnTo>
                  <a:lnTo>
                    <a:pt x="319" y="190"/>
                  </a:lnTo>
                  <a:lnTo>
                    <a:pt x="374" y="200"/>
                  </a:lnTo>
                  <a:lnTo>
                    <a:pt x="378" y="196"/>
                  </a:lnTo>
                  <a:lnTo>
                    <a:pt x="387" y="210"/>
                  </a:lnTo>
                  <a:lnTo>
                    <a:pt x="379" y="252"/>
                  </a:lnTo>
                  <a:lnTo>
                    <a:pt x="327" y="273"/>
                  </a:lnTo>
                  <a:lnTo>
                    <a:pt x="275" y="281"/>
                  </a:lnTo>
                  <a:lnTo>
                    <a:pt x="259" y="290"/>
                  </a:lnTo>
                  <a:lnTo>
                    <a:pt x="247" y="312"/>
                  </a:lnTo>
                  <a:lnTo>
                    <a:pt x="239" y="315"/>
                  </a:lnTo>
                  <a:lnTo>
                    <a:pt x="234" y="308"/>
                  </a:lnTo>
                  <a:lnTo>
                    <a:pt x="227" y="309"/>
                  </a:lnTo>
                  <a:lnTo>
                    <a:pt x="210" y="307"/>
                  </a:lnTo>
                  <a:lnTo>
                    <a:pt x="206" y="305"/>
                  </a:lnTo>
                  <a:lnTo>
                    <a:pt x="185" y="306"/>
                  </a:lnTo>
                  <a:lnTo>
                    <a:pt x="181" y="308"/>
                  </a:lnTo>
                  <a:lnTo>
                    <a:pt x="173" y="302"/>
                  </a:lnTo>
                  <a:lnTo>
                    <a:pt x="169" y="312"/>
                  </a:lnTo>
                  <a:lnTo>
                    <a:pt x="171" y="321"/>
                  </a:lnTo>
                  <a:lnTo>
                    <a:pt x="163" y="32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0" name="Freeform 389"/>
            <p:cNvSpPr>
              <a:spLocks/>
            </p:cNvSpPr>
            <p:nvPr/>
          </p:nvSpPr>
          <p:spPr bwMode="auto">
            <a:xfrm>
              <a:off x="6036065" y="3631098"/>
              <a:ext cx="570190" cy="537331"/>
            </a:xfrm>
            <a:custGeom>
              <a:avLst/>
              <a:gdLst>
                <a:gd name="T0" fmla="*/ 218 w 295"/>
                <a:gd name="T1" fmla="*/ 260 h 278"/>
                <a:gd name="T2" fmla="*/ 216 w 295"/>
                <a:gd name="T3" fmla="*/ 243 h 278"/>
                <a:gd name="T4" fmla="*/ 204 w 295"/>
                <a:gd name="T5" fmla="*/ 220 h 278"/>
                <a:gd name="T6" fmla="*/ 197 w 295"/>
                <a:gd name="T7" fmla="*/ 203 h 278"/>
                <a:gd name="T8" fmla="*/ 185 w 295"/>
                <a:gd name="T9" fmla="*/ 209 h 278"/>
                <a:gd name="T10" fmla="*/ 192 w 295"/>
                <a:gd name="T11" fmla="*/ 227 h 278"/>
                <a:gd name="T12" fmla="*/ 173 w 295"/>
                <a:gd name="T13" fmla="*/ 254 h 278"/>
                <a:gd name="T14" fmla="*/ 148 w 295"/>
                <a:gd name="T15" fmla="*/ 244 h 278"/>
                <a:gd name="T16" fmla="*/ 139 w 295"/>
                <a:gd name="T17" fmla="*/ 254 h 278"/>
                <a:gd name="T18" fmla="*/ 130 w 295"/>
                <a:gd name="T19" fmla="*/ 262 h 278"/>
                <a:gd name="T20" fmla="*/ 109 w 295"/>
                <a:gd name="T21" fmla="*/ 258 h 278"/>
                <a:gd name="T22" fmla="*/ 89 w 295"/>
                <a:gd name="T23" fmla="*/ 261 h 278"/>
                <a:gd name="T24" fmla="*/ 74 w 295"/>
                <a:gd name="T25" fmla="*/ 247 h 278"/>
                <a:gd name="T26" fmla="*/ 58 w 295"/>
                <a:gd name="T27" fmla="*/ 244 h 278"/>
                <a:gd name="T28" fmla="*/ 49 w 295"/>
                <a:gd name="T29" fmla="*/ 272 h 278"/>
                <a:gd name="T30" fmla="*/ 37 w 295"/>
                <a:gd name="T31" fmla="*/ 278 h 278"/>
                <a:gd name="T32" fmla="*/ 29 w 295"/>
                <a:gd name="T33" fmla="*/ 271 h 278"/>
                <a:gd name="T34" fmla="*/ 30 w 295"/>
                <a:gd name="T35" fmla="*/ 256 h 278"/>
                <a:gd name="T36" fmla="*/ 20 w 295"/>
                <a:gd name="T37" fmla="*/ 235 h 278"/>
                <a:gd name="T38" fmla="*/ 17 w 295"/>
                <a:gd name="T39" fmla="*/ 221 h 278"/>
                <a:gd name="T40" fmla="*/ 10 w 295"/>
                <a:gd name="T41" fmla="*/ 203 h 278"/>
                <a:gd name="T42" fmla="*/ 0 w 295"/>
                <a:gd name="T43" fmla="*/ 196 h 278"/>
                <a:gd name="T44" fmla="*/ 6 w 295"/>
                <a:gd name="T45" fmla="*/ 180 h 278"/>
                <a:gd name="T46" fmla="*/ 9 w 295"/>
                <a:gd name="T47" fmla="*/ 165 h 278"/>
                <a:gd name="T48" fmla="*/ 10 w 295"/>
                <a:gd name="T49" fmla="*/ 147 h 278"/>
                <a:gd name="T50" fmla="*/ 34 w 295"/>
                <a:gd name="T51" fmla="*/ 133 h 278"/>
                <a:gd name="T52" fmla="*/ 30 w 295"/>
                <a:gd name="T53" fmla="*/ 42 h 278"/>
                <a:gd name="T54" fmla="*/ 49 w 295"/>
                <a:gd name="T55" fmla="*/ 0 h 278"/>
                <a:gd name="T56" fmla="*/ 191 w 295"/>
                <a:gd name="T57" fmla="*/ 0 h 278"/>
                <a:gd name="T58" fmla="*/ 269 w 295"/>
                <a:gd name="T59" fmla="*/ 21 h 278"/>
                <a:gd name="T60" fmla="*/ 270 w 295"/>
                <a:gd name="T61" fmla="*/ 46 h 278"/>
                <a:gd name="T62" fmla="*/ 285 w 295"/>
                <a:gd name="T63" fmla="*/ 76 h 278"/>
                <a:gd name="T64" fmla="*/ 287 w 295"/>
                <a:gd name="T65" fmla="*/ 95 h 278"/>
                <a:gd name="T66" fmla="*/ 268 w 295"/>
                <a:gd name="T67" fmla="*/ 105 h 278"/>
                <a:gd name="T68" fmla="*/ 260 w 295"/>
                <a:gd name="T69" fmla="*/ 149 h 278"/>
                <a:gd name="T70" fmla="*/ 260 w 295"/>
                <a:gd name="T71" fmla="*/ 175 h 278"/>
                <a:gd name="T72" fmla="*/ 243 w 295"/>
                <a:gd name="T73" fmla="*/ 206 h 278"/>
                <a:gd name="T74" fmla="*/ 234 w 295"/>
                <a:gd name="T75" fmla="*/ 231 h 278"/>
                <a:gd name="T76" fmla="*/ 221 w 295"/>
                <a:gd name="T77" fmla="*/ 25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5" h="278">
                  <a:moveTo>
                    <a:pt x="221" y="261"/>
                  </a:moveTo>
                  <a:lnTo>
                    <a:pt x="218" y="260"/>
                  </a:lnTo>
                  <a:lnTo>
                    <a:pt x="218" y="250"/>
                  </a:lnTo>
                  <a:lnTo>
                    <a:pt x="216" y="243"/>
                  </a:lnTo>
                  <a:lnTo>
                    <a:pt x="207" y="235"/>
                  </a:lnTo>
                  <a:lnTo>
                    <a:pt x="204" y="220"/>
                  </a:lnTo>
                  <a:lnTo>
                    <a:pt x="206" y="204"/>
                  </a:lnTo>
                  <a:lnTo>
                    <a:pt x="197" y="203"/>
                  </a:lnTo>
                  <a:lnTo>
                    <a:pt x="196" y="208"/>
                  </a:lnTo>
                  <a:lnTo>
                    <a:pt x="185" y="209"/>
                  </a:lnTo>
                  <a:lnTo>
                    <a:pt x="190" y="215"/>
                  </a:lnTo>
                  <a:lnTo>
                    <a:pt x="192" y="227"/>
                  </a:lnTo>
                  <a:lnTo>
                    <a:pt x="182" y="239"/>
                  </a:lnTo>
                  <a:lnTo>
                    <a:pt x="173" y="254"/>
                  </a:lnTo>
                  <a:lnTo>
                    <a:pt x="164" y="256"/>
                  </a:lnTo>
                  <a:lnTo>
                    <a:pt x="148" y="244"/>
                  </a:lnTo>
                  <a:lnTo>
                    <a:pt x="141" y="248"/>
                  </a:lnTo>
                  <a:lnTo>
                    <a:pt x="139" y="254"/>
                  </a:lnTo>
                  <a:lnTo>
                    <a:pt x="130" y="258"/>
                  </a:lnTo>
                  <a:lnTo>
                    <a:pt x="130" y="262"/>
                  </a:lnTo>
                  <a:lnTo>
                    <a:pt x="111" y="262"/>
                  </a:lnTo>
                  <a:lnTo>
                    <a:pt x="109" y="258"/>
                  </a:lnTo>
                  <a:lnTo>
                    <a:pt x="95" y="257"/>
                  </a:lnTo>
                  <a:lnTo>
                    <a:pt x="89" y="261"/>
                  </a:lnTo>
                  <a:lnTo>
                    <a:pt x="84" y="259"/>
                  </a:lnTo>
                  <a:lnTo>
                    <a:pt x="74" y="247"/>
                  </a:lnTo>
                  <a:lnTo>
                    <a:pt x="71" y="241"/>
                  </a:lnTo>
                  <a:lnTo>
                    <a:pt x="58" y="244"/>
                  </a:lnTo>
                  <a:lnTo>
                    <a:pt x="53" y="254"/>
                  </a:lnTo>
                  <a:lnTo>
                    <a:pt x="49" y="272"/>
                  </a:lnTo>
                  <a:lnTo>
                    <a:pt x="42" y="276"/>
                  </a:lnTo>
                  <a:lnTo>
                    <a:pt x="37" y="278"/>
                  </a:lnTo>
                  <a:lnTo>
                    <a:pt x="35" y="277"/>
                  </a:lnTo>
                  <a:lnTo>
                    <a:pt x="29" y="271"/>
                  </a:lnTo>
                  <a:lnTo>
                    <a:pt x="28" y="265"/>
                  </a:lnTo>
                  <a:lnTo>
                    <a:pt x="30" y="256"/>
                  </a:lnTo>
                  <a:lnTo>
                    <a:pt x="30" y="248"/>
                  </a:lnTo>
                  <a:lnTo>
                    <a:pt x="20" y="235"/>
                  </a:lnTo>
                  <a:lnTo>
                    <a:pt x="17" y="226"/>
                  </a:lnTo>
                  <a:lnTo>
                    <a:pt x="17" y="221"/>
                  </a:lnTo>
                  <a:lnTo>
                    <a:pt x="10" y="215"/>
                  </a:lnTo>
                  <a:lnTo>
                    <a:pt x="10" y="203"/>
                  </a:lnTo>
                  <a:lnTo>
                    <a:pt x="6" y="195"/>
                  </a:lnTo>
                  <a:lnTo>
                    <a:pt x="0" y="196"/>
                  </a:lnTo>
                  <a:lnTo>
                    <a:pt x="1" y="188"/>
                  </a:lnTo>
                  <a:lnTo>
                    <a:pt x="6" y="180"/>
                  </a:lnTo>
                  <a:lnTo>
                    <a:pt x="4" y="171"/>
                  </a:lnTo>
                  <a:lnTo>
                    <a:pt x="9" y="165"/>
                  </a:lnTo>
                  <a:lnTo>
                    <a:pt x="6" y="160"/>
                  </a:lnTo>
                  <a:lnTo>
                    <a:pt x="10" y="147"/>
                  </a:lnTo>
                  <a:lnTo>
                    <a:pt x="18" y="132"/>
                  </a:lnTo>
                  <a:lnTo>
                    <a:pt x="34" y="133"/>
                  </a:lnTo>
                  <a:lnTo>
                    <a:pt x="30" y="51"/>
                  </a:lnTo>
                  <a:lnTo>
                    <a:pt x="30" y="42"/>
                  </a:lnTo>
                  <a:lnTo>
                    <a:pt x="51" y="42"/>
                  </a:lnTo>
                  <a:lnTo>
                    <a:pt x="49" y="0"/>
                  </a:lnTo>
                  <a:lnTo>
                    <a:pt x="121" y="0"/>
                  </a:lnTo>
                  <a:lnTo>
                    <a:pt x="191" y="0"/>
                  </a:lnTo>
                  <a:lnTo>
                    <a:pt x="262" y="0"/>
                  </a:lnTo>
                  <a:lnTo>
                    <a:pt x="269" y="21"/>
                  </a:lnTo>
                  <a:lnTo>
                    <a:pt x="266" y="24"/>
                  </a:lnTo>
                  <a:lnTo>
                    <a:pt x="270" y="46"/>
                  </a:lnTo>
                  <a:lnTo>
                    <a:pt x="278" y="71"/>
                  </a:lnTo>
                  <a:lnTo>
                    <a:pt x="285" y="76"/>
                  </a:lnTo>
                  <a:lnTo>
                    <a:pt x="295" y="84"/>
                  </a:lnTo>
                  <a:lnTo>
                    <a:pt x="287" y="95"/>
                  </a:lnTo>
                  <a:lnTo>
                    <a:pt x="273" y="99"/>
                  </a:lnTo>
                  <a:lnTo>
                    <a:pt x="268" y="105"/>
                  </a:lnTo>
                  <a:lnTo>
                    <a:pt x="267" y="119"/>
                  </a:lnTo>
                  <a:lnTo>
                    <a:pt x="260" y="149"/>
                  </a:lnTo>
                  <a:lnTo>
                    <a:pt x="263" y="158"/>
                  </a:lnTo>
                  <a:lnTo>
                    <a:pt x="260" y="175"/>
                  </a:lnTo>
                  <a:lnTo>
                    <a:pt x="254" y="196"/>
                  </a:lnTo>
                  <a:lnTo>
                    <a:pt x="243" y="206"/>
                  </a:lnTo>
                  <a:lnTo>
                    <a:pt x="236" y="222"/>
                  </a:lnTo>
                  <a:lnTo>
                    <a:pt x="234" y="231"/>
                  </a:lnTo>
                  <a:lnTo>
                    <a:pt x="226" y="236"/>
                  </a:lnTo>
                  <a:lnTo>
                    <a:pt x="221" y="258"/>
                  </a:lnTo>
                  <a:lnTo>
                    <a:pt x="221" y="26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1" name="Freeform 390"/>
            <p:cNvSpPr>
              <a:spLocks/>
            </p:cNvSpPr>
            <p:nvPr/>
          </p:nvSpPr>
          <p:spPr bwMode="auto">
            <a:xfrm>
              <a:off x="6107581" y="4023466"/>
              <a:ext cx="405898" cy="351778"/>
            </a:xfrm>
            <a:custGeom>
              <a:avLst/>
              <a:gdLst>
                <a:gd name="T0" fmla="*/ 184 w 210"/>
                <a:gd name="T1" fmla="*/ 58 h 182"/>
                <a:gd name="T2" fmla="*/ 185 w 210"/>
                <a:gd name="T3" fmla="*/ 74 h 182"/>
                <a:gd name="T4" fmla="*/ 182 w 210"/>
                <a:gd name="T5" fmla="*/ 80 h 182"/>
                <a:gd name="T6" fmla="*/ 172 w 210"/>
                <a:gd name="T7" fmla="*/ 81 h 182"/>
                <a:gd name="T8" fmla="*/ 166 w 210"/>
                <a:gd name="T9" fmla="*/ 93 h 182"/>
                <a:gd name="T10" fmla="*/ 178 w 210"/>
                <a:gd name="T11" fmla="*/ 94 h 182"/>
                <a:gd name="T12" fmla="*/ 187 w 210"/>
                <a:gd name="T13" fmla="*/ 104 h 182"/>
                <a:gd name="T14" fmla="*/ 191 w 210"/>
                <a:gd name="T15" fmla="*/ 113 h 182"/>
                <a:gd name="T16" fmla="*/ 199 w 210"/>
                <a:gd name="T17" fmla="*/ 117 h 182"/>
                <a:gd name="T18" fmla="*/ 210 w 210"/>
                <a:gd name="T19" fmla="*/ 140 h 182"/>
                <a:gd name="T20" fmla="*/ 198 w 210"/>
                <a:gd name="T21" fmla="*/ 154 h 182"/>
                <a:gd name="T22" fmla="*/ 187 w 210"/>
                <a:gd name="T23" fmla="*/ 166 h 182"/>
                <a:gd name="T24" fmla="*/ 175 w 210"/>
                <a:gd name="T25" fmla="*/ 176 h 182"/>
                <a:gd name="T26" fmla="*/ 163 w 210"/>
                <a:gd name="T27" fmla="*/ 176 h 182"/>
                <a:gd name="T28" fmla="*/ 148 w 210"/>
                <a:gd name="T29" fmla="*/ 180 h 182"/>
                <a:gd name="T30" fmla="*/ 136 w 210"/>
                <a:gd name="T31" fmla="*/ 176 h 182"/>
                <a:gd name="T32" fmla="*/ 129 w 210"/>
                <a:gd name="T33" fmla="*/ 182 h 182"/>
                <a:gd name="T34" fmla="*/ 112 w 210"/>
                <a:gd name="T35" fmla="*/ 168 h 182"/>
                <a:gd name="T36" fmla="*/ 108 w 210"/>
                <a:gd name="T37" fmla="*/ 159 h 182"/>
                <a:gd name="T38" fmla="*/ 98 w 210"/>
                <a:gd name="T39" fmla="*/ 163 h 182"/>
                <a:gd name="T40" fmla="*/ 89 w 210"/>
                <a:gd name="T41" fmla="*/ 162 h 182"/>
                <a:gd name="T42" fmla="*/ 84 w 210"/>
                <a:gd name="T43" fmla="*/ 165 h 182"/>
                <a:gd name="T44" fmla="*/ 76 w 210"/>
                <a:gd name="T45" fmla="*/ 163 h 182"/>
                <a:gd name="T46" fmla="*/ 65 w 210"/>
                <a:gd name="T47" fmla="*/ 146 h 182"/>
                <a:gd name="T48" fmla="*/ 62 w 210"/>
                <a:gd name="T49" fmla="*/ 139 h 182"/>
                <a:gd name="T50" fmla="*/ 48 w 210"/>
                <a:gd name="T51" fmla="*/ 131 h 182"/>
                <a:gd name="T52" fmla="*/ 43 w 210"/>
                <a:gd name="T53" fmla="*/ 118 h 182"/>
                <a:gd name="T54" fmla="*/ 35 w 210"/>
                <a:gd name="T55" fmla="*/ 109 h 182"/>
                <a:gd name="T56" fmla="*/ 23 w 210"/>
                <a:gd name="T57" fmla="*/ 99 h 182"/>
                <a:gd name="T58" fmla="*/ 23 w 210"/>
                <a:gd name="T59" fmla="*/ 92 h 182"/>
                <a:gd name="T60" fmla="*/ 13 w 210"/>
                <a:gd name="T61" fmla="*/ 84 h 182"/>
                <a:gd name="T62" fmla="*/ 0 w 210"/>
                <a:gd name="T63" fmla="*/ 75 h 182"/>
                <a:gd name="T64" fmla="*/ 5 w 210"/>
                <a:gd name="T65" fmla="*/ 73 h 182"/>
                <a:gd name="T66" fmla="*/ 12 w 210"/>
                <a:gd name="T67" fmla="*/ 69 h 182"/>
                <a:gd name="T68" fmla="*/ 16 w 210"/>
                <a:gd name="T69" fmla="*/ 51 h 182"/>
                <a:gd name="T70" fmla="*/ 21 w 210"/>
                <a:gd name="T71" fmla="*/ 41 h 182"/>
                <a:gd name="T72" fmla="*/ 34 w 210"/>
                <a:gd name="T73" fmla="*/ 38 h 182"/>
                <a:gd name="T74" fmla="*/ 37 w 210"/>
                <a:gd name="T75" fmla="*/ 44 h 182"/>
                <a:gd name="T76" fmla="*/ 47 w 210"/>
                <a:gd name="T77" fmla="*/ 56 h 182"/>
                <a:gd name="T78" fmla="*/ 52 w 210"/>
                <a:gd name="T79" fmla="*/ 58 h 182"/>
                <a:gd name="T80" fmla="*/ 59 w 210"/>
                <a:gd name="T81" fmla="*/ 54 h 182"/>
                <a:gd name="T82" fmla="*/ 72 w 210"/>
                <a:gd name="T83" fmla="*/ 55 h 182"/>
                <a:gd name="T84" fmla="*/ 74 w 210"/>
                <a:gd name="T85" fmla="*/ 59 h 182"/>
                <a:gd name="T86" fmla="*/ 93 w 210"/>
                <a:gd name="T87" fmla="*/ 59 h 182"/>
                <a:gd name="T88" fmla="*/ 93 w 210"/>
                <a:gd name="T89" fmla="*/ 55 h 182"/>
                <a:gd name="T90" fmla="*/ 102 w 210"/>
                <a:gd name="T91" fmla="*/ 51 h 182"/>
                <a:gd name="T92" fmla="*/ 104 w 210"/>
                <a:gd name="T93" fmla="*/ 45 h 182"/>
                <a:gd name="T94" fmla="*/ 111 w 210"/>
                <a:gd name="T95" fmla="*/ 41 h 182"/>
                <a:gd name="T96" fmla="*/ 127 w 210"/>
                <a:gd name="T97" fmla="*/ 53 h 182"/>
                <a:gd name="T98" fmla="*/ 136 w 210"/>
                <a:gd name="T99" fmla="*/ 51 h 182"/>
                <a:gd name="T100" fmla="*/ 145 w 210"/>
                <a:gd name="T101" fmla="*/ 36 h 182"/>
                <a:gd name="T102" fmla="*/ 155 w 210"/>
                <a:gd name="T103" fmla="*/ 24 h 182"/>
                <a:gd name="T104" fmla="*/ 153 w 210"/>
                <a:gd name="T105" fmla="*/ 12 h 182"/>
                <a:gd name="T106" fmla="*/ 148 w 210"/>
                <a:gd name="T107" fmla="*/ 6 h 182"/>
                <a:gd name="T108" fmla="*/ 159 w 210"/>
                <a:gd name="T109" fmla="*/ 5 h 182"/>
                <a:gd name="T110" fmla="*/ 160 w 210"/>
                <a:gd name="T111" fmla="*/ 0 h 182"/>
                <a:gd name="T112" fmla="*/ 169 w 210"/>
                <a:gd name="T113" fmla="*/ 1 h 182"/>
                <a:gd name="T114" fmla="*/ 167 w 210"/>
                <a:gd name="T115" fmla="*/ 17 h 182"/>
                <a:gd name="T116" fmla="*/ 170 w 210"/>
                <a:gd name="T117" fmla="*/ 32 h 182"/>
                <a:gd name="T118" fmla="*/ 179 w 210"/>
                <a:gd name="T119" fmla="*/ 40 h 182"/>
                <a:gd name="T120" fmla="*/ 181 w 210"/>
                <a:gd name="T121" fmla="*/ 47 h 182"/>
                <a:gd name="T122" fmla="*/ 181 w 210"/>
                <a:gd name="T123" fmla="*/ 57 h 182"/>
                <a:gd name="T124" fmla="*/ 184 w 210"/>
                <a:gd name="T125" fmla="*/ 58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0" h="182">
                  <a:moveTo>
                    <a:pt x="184" y="58"/>
                  </a:moveTo>
                  <a:lnTo>
                    <a:pt x="185" y="74"/>
                  </a:lnTo>
                  <a:lnTo>
                    <a:pt x="182" y="80"/>
                  </a:lnTo>
                  <a:lnTo>
                    <a:pt x="172" y="81"/>
                  </a:lnTo>
                  <a:lnTo>
                    <a:pt x="166" y="93"/>
                  </a:lnTo>
                  <a:lnTo>
                    <a:pt x="178" y="94"/>
                  </a:lnTo>
                  <a:lnTo>
                    <a:pt x="187" y="104"/>
                  </a:lnTo>
                  <a:lnTo>
                    <a:pt x="191" y="113"/>
                  </a:lnTo>
                  <a:lnTo>
                    <a:pt x="199" y="117"/>
                  </a:lnTo>
                  <a:lnTo>
                    <a:pt x="210" y="140"/>
                  </a:lnTo>
                  <a:lnTo>
                    <a:pt x="198" y="154"/>
                  </a:lnTo>
                  <a:lnTo>
                    <a:pt x="187" y="166"/>
                  </a:lnTo>
                  <a:lnTo>
                    <a:pt x="175" y="176"/>
                  </a:lnTo>
                  <a:lnTo>
                    <a:pt x="163" y="176"/>
                  </a:lnTo>
                  <a:lnTo>
                    <a:pt x="148" y="180"/>
                  </a:lnTo>
                  <a:lnTo>
                    <a:pt x="136" y="176"/>
                  </a:lnTo>
                  <a:lnTo>
                    <a:pt x="129" y="182"/>
                  </a:lnTo>
                  <a:lnTo>
                    <a:pt x="112" y="168"/>
                  </a:lnTo>
                  <a:lnTo>
                    <a:pt x="108" y="159"/>
                  </a:lnTo>
                  <a:lnTo>
                    <a:pt x="98" y="163"/>
                  </a:lnTo>
                  <a:lnTo>
                    <a:pt x="89" y="162"/>
                  </a:lnTo>
                  <a:lnTo>
                    <a:pt x="84" y="165"/>
                  </a:lnTo>
                  <a:lnTo>
                    <a:pt x="76" y="163"/>
                  </a:lnTo>
                  <a:lnTo>
                    <a:pt x="65" y="146"/>
                  </a:lnTo>
                  <a:lnTo>
                    <a:pt x="62" y="139"/>
                  </a:lnTo>
                  <a:lnTo>
                    <a:pt x="48" y="131"/>
                  </a:lnTo>
                  <a:lnTo>
                    <a:pt x="43" y="118"/>
                  </a:lnTo>
                  <a:lnTo>
                    <a:pt x="35" y="109"/>
                  </a:lnTo>
                  <a:lnTo>
                    <a:pt x="23" y="99"/>
                  </a:lnTo>
                  <a:lnTo>
                    <a:pt x="23" y="92"/>
                  </a:lnTo>
                  <a:lnTo>
                    <a:pt x="13" y="84"/>
                  </a:lnTo>
                  <a:lnTo>
                    <a:pt x="0" y="75"/>
                  </a:lnTo>
                  <a:lnTo>
                    <a:pt x="5" y="73"/>
                  </a:lnTo>
                  <a:lnTo>
                    <a:pt x="12" y="69"/>
                  </a:lnTo>
                  <a:lnTo>
                    <a:pt x="16" y="51"/>
                  </a:lnTo>
                  <a:lnTo>
                    <a:pt x="21" y="41"/>
                  </a:lnTo>
                  <a:lnTo>
                    <a:pt x="34" y="38"/>
                  </a:lnTo>
                  <a:lnTo>
                    <a:pt x="37" y="44"/>
                  </a:lnTo>
                  <a:lnTo>
                    <a:pt x="47" y="56"/>
                  </a:lnTo>
                  <a:lnTo>
                    <a:pt x="52" y="58"/>
                  </a:lnTo>
                  <a:lnTo>
                    <a:pt x="59" y="54"/>
                  </a:lnTo>
                  <a:lnTo>
                    <a:pt x="72" y="55"/>
                  </a:lnTo>
                  <a:lnTo>
                    <a:pt x="74" y="59"/>
                  </a:lnTo>
                  <a:lnTo>
                    <a:pt x="93" y="59"/>
                  </a:lnTo>
                  <a:lnTo>
                    <a:pt x="93" y="55"/>
                  </a:lnTo>
                  <a:lnTo>
                    <a:pt x="102" y="51"/>
                  </a:lnTo>
                  <a:lnTo>
                    <a:pt x="104" y="45"/>
                  </a:lnTo>
                  <a:lnTo>
                    <a:pt x="111" y="41"/>
                  </a:lnTo>
                  <a:lnTo>
                    <a:pt x="127" y="53"/>
                  </a:lnTo>
                  <a:lnTo>
                    <a:pt x="136" y="51"/>
                  </a:lnTo>
                  <a:lnTo>
                    <a:pt x="145" y="36"/>
                  </a:lnTo>
                  <a:lnTo>
                    <a:pt x="155" y="24"/>
                  </a:lnTo>
                  <a:lnTo>
                    <a:pt x="153" y="12"/>
                  </a:lnTo>
                  <a:lnTo>
                    <a:pt x="148" y="6"/>
                  </a:lnTo>
                  <a:lnTo>
                    <a:pt x="159" y="5"/>
                  </a:lnTo>
                  <a:lnTo>
                    <a:pt x="160" y="0"/>
                  </a:lnTo>
                  <a:lnTo>
                    <a:pt x="169" y="1"/>
                  </a:lnTo>
                  <a:lnTo>
                    <a:pt x="167" y="17"/>
                  </a:lnTo>
                  <a:lnTo>
                    <a:pt x="170" y="32"/>
                  </a:lnTo>
                  <a:lnTo>
                    <a:pt x="179" y="40"/>
                  </a:lnTo>
                  <a:lnTo>
                    <a:pt x="181" y="47"/>
                  </a:lnTo>
                  <a:lnTo>
                    <a:pt x="181" y="57"/>
                  </a:lnTo>
                  <a:lnTo>
                    <a:pt x="184" y="5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2" name="Freeform 391"/>
            <p:cNvSpPr>
              <a:spLocks/>
            </p:cNvSpPr>
            <p:nvPr/>
          </p:nvSpPr>
          <p:spPr bwMode="auto">
            <a:xfrm>
              <a:off x="4640550" y="3849510"/>
              <a:ext cx="216479" cy="170090"/>
            </a:xfrm>
            <a:custGeom>
              <a:avLst/>
              <a:gdLst>
                <a:gd name="T0" fmla="*/ 17 w 112"/>
                <a:gd name="T1" fmla="*/ 62 h 88"/>
                <a:gd name="T2" fmla="*/ 10 w 112"/>
                <a:gd name="T3" fmla="*/ 46 h 88"/>
                <a:gd name="T4" fmla="*/ 0 w 112"/>
                <a:gd name="T5" fmla="*/ 38 h 88"/>
                <a:gd name="T6" fmla="*/ 9 w 112"/>
                <a:gd name="T7" fmla="*/ 34 h 88"/>
                <a:gd name="T8" fmla="*/ 18 w 112"/>
                <a:gd name="T9" fmla="*/ 20 h 88"/>
                <a:gd name="T10" fmla="*/ 22 w 112"/>
                <a:gd name="T11" fmla="*/ 9 h 88"/>
                <a:gd name="T12" fmla="*/ 29 w 112"/>
                <a:gd name="T13" fmla="*/ 2 h 88"/>
                <a:gd name="T14" fmla="*/ 38 w 112"/>
                <a:gd name="T15" fmla="*/ 4 h 88"/>
                <a:gd name="T16" fmla="*/ 47 w 112"/>
                <a:gd name="T17" fmla="*/ 0 h 88"/>
                <a:gd name="T18" fmla="*/ 57 w 112"/>
                <a:gd name="T19" fmla="*/ 0 h 88"/>
                <a:gd name="T20" fmla="*/ 65 w 112"/>
                <a:gd name="T21" fmla="*/ 6 h 88"/>
                <a:gd name="T22" fmla="*/ 77 w 112"/>
                <a:gd name="T23" fmla="*/ 11 h 88"/>
                <a:gd name="T24" fmla="*/ 88 w 112"/>
                <a:gd name="T25" fmla="*/ 26 h 88"/>
                <a:gd name="T26" fmla="*/ 100 w 112"/>
                <a:gd name="T27" fmla="*/ 41 h 88"/>
                <a:gd name="T28" fmla="*/ 100 w 112"/>
                <a:gd name="T29" fmla="*/ 54 h 88"/>
                <a:gd name="T30" fmla="*/ 104 w 112"/>
                <a:gd name="T31" fmla="*/ 66 h 88"/>
                <a:gd name="T32" fmla="*/ 111 w 112"/>
                <a:gd name="T33" fmla="*/ 71 h 88"/>
                <a:gd name="T34" fmla="*/ 112 w 112"/>
                <a:gd name="T35" fmla="*/ 79 h 88"/>
                <a:gd name="T36" fmla="*/ 111 w 112"/>
                <a:gd name="T37" fmla="*/ 86 h 88"/>
                <a:gd name="T38" fmla="*/ 109 w 112"/>
                <a:gd name="T39" fmla="*/ 87 h 88"/>
                <a:gd name="T40" fmla="*/ 99 w 112"/>
                <a:gd name="T41" fmla="*/ 85 h 88"/>
                <a:gd name="T42" fmla="*/ 97 w 112"/>
                <a:gd name="T43" fmla="*/ 88 h 88"/>
                <a:gd name="T44" fmla="*/ 93 w 112"/>
                <a:gd name="T45" fmla="*/ 88 h 88"/>
                <a:gd name="T46" fmla="*/ 80 w 112"/>
                <a:gd name="T47" fmla="*/ 83 h 88"/>
                <a:gd name="T48" fmla="*/ 71 w 112"/>
                <a:gd name="T49" fmla="*/ 83 h 88"/>
                <a:gd name="T50" fmla="*/ 38 w 112"/>
                <a:gd name="T51" fmla="*/ 82 h 88"/>
                <a:gd name="T52" fmla="*/ 33 w 112"/>
                <a:gd name="T53" fmla="*/ 84 h 88"/>
                <a:gd name="T54" fmla="*/ 27 w 112"/>
                <a:gd name="T55" fmla="*/ 84 h 88"/>
                <a:gd name="T56" fmla="*/ 17 w 112"/>
                <a:gd name="T57" fmla="*/ 87 h 88"/>
                <a:gd name="T58" fmla="*/ 14 w 112"/>
                <a:gd name="T59" fmla="*/ 71 h 88"/>
                <a:gd name="T60" fmla="*/ 31 w 112"/>
                <a:gd name="T61" fmla="*/ 72 h 88"/>
                <a:gd name="T62" fmla="*/ 35 w 112"/>
                <a:gd name="T63" fmla="*/ 69 h 88"/>
                <a:gd name="T64" fmla="*/ 39 w 112"/>
                <a:gd name="T65" fmla="*/ 69 h 88"/>
                <a:gd name="T66" fmla="*/ 45 w 112"/>
                <a:gd name="T67" fmla="*/ 64 h 88"/>
                <a:gd name="T68" fmla="*/ 53 w 112"/>
                <a:gd name="T69" fmla="*/ 68 h 88"/>
                <a:gd name="T70" fmla="*/ 61 w 112"/>
                <a:gd name="T71" fmla="*/ 69 h 88"/>
                <a:gd name="T72" fmla="*/ 69 w 112"/>
                <a:gd name="T73" fmla="*/ 64 h 88"/>
                <a:gd name="T74" fmla="*/ 65 w 112"/>
                <a:gd name="T75" fmla="*/ 58 h 88"/>
                <a:gd name="T76" fmla="*/ 59 w 112"/>
                <a:gd name="T77" fmla="*/ 61 h 88"/>
                <a:gd name="T78" fmla="*/ 54 w 112"/>
                <a:gd name="T79" fmla="*/ 61 h 88"/>
                <a:gd name="T80" fmla="*/ 47 w 112"/>
                <a:gd name="T81" fmla="*/ 56 h 88"/>
                <a:gd name="T82" fmla="*/ 41 w 112"/>
                <a:gd name="T83" fmla="*/ 56 h 88"/>
                <a:gd name="T84" fmla="*/ 37 w 112"/>
                <a:gd name="T85" fmla="*/ 61 h 88"/>
                <a:gd name="T86" fmla="*/ 17 w 112"/>
                <a:gd name="T87" fmla="*/ 6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2" h="88">
                  <a:moveTo>
                    <a:pt x="17" y="62"/>
                  </a:moveTo>
                  <a:lnTo>
                    <a:pt x="10" y="46"/>
                  </a:lnTo>
                  <a:lnTo>
                    <a:pt x="0" y="38"/>
                  </a:lnTo>
                  <a:lnTo>
                    <a:pt x="9" y="34"/>
                  </a:lnTo>
                  <a:lnTo>
                    <a:pt x="18" y="20"/>
                  </a:lnTo>
                  <a:lnTo>
                    <a:pt x="22" y="9"/>
                  </a:lnTo>
                  <a:lnTo>
                    <a:pt x="29" y="2"/>
                  </a:lnTo>
                  <a:lnTo>
                    <a:pt x="38" y="4"/>
                  </a:lnTo>
                  <a:lnTo>
                    <a:pt x="47" y="0"/>
                  </a:lnTo>
                  <a:lnTo>
                    <a:pt x="57" y="0"/>
                  </a:lnTo>
                  <a:lnTo>
                    <a:pt x="65" y="6"/>
                  </a:lnTo>
                  <a:lnTo>
                    <a:pt x="77" y="11"/>
                  </a:lnTo>
                  <a:lnTo>
                    <a:pt x="88" y="26"/>
                  </a:lnTo>
                  <a:lnTo>
                    <a:pt x="100" y="41"/>
                  </a:lnTo>
                  <a:lnTo>
                    <a:pt x="100" y="54"/>
                  </a:lnTo>
                  <a:lnTo>
                    <a:pt x="104" y="66"/>
                  </a:lnTo>
                  <a:lnTo>
                    <a:pt x="111" y="71"/>
                  </a:lnTo>
                  <a:lnTo>
                    <a:pt x="112" y="79"/>
                  </a:lnTo>
                  <a:lnTo>
                    <a:pt x="111" y="86"/>
                  </a:lnTo>
                  <a:lnTo>
                    <a:pt x="109" y="87"/>
                  </a:lnTo>
                  <a:lnTo>
                    <a:pt x="99" y="85"/>
                  </a:lnTo>
                  <a:lnTo>
                    <a:pt x="97" y="88"/>
                  </a:lnTo>
                  <a:lnTo>
                    <a:pt x="93" y="88"/>
                  </a:lnTo>
                  <a:lnTo>
                    <a:pt x="80" y="83"/>
                  </a:lnTo>
                  <a:lnTo>
                    <a:pt x="71" y="83"/>
                  </a:lnTo>
                  <a:lnTo>
                    <a:pt x="38" y="82"/>
                  </a:lnTo>
                  <a:lnTo>
                    <a:pt x="33" y="84"/>
                  </a:lnTo>
                  <a:lnTo>
                    <a:pt x="27" y="84"/>
                  </a:lnTo>
                  <a:lnTo>
                    <a:pt x="17" y="87"/>
                  </a:lnTo>
                  <a:lnTo>
                    <a:pt x="14" y="71"/>
                  </a:lnTo>
                  <a:lnTo>
                    <a:pt x="31" y="72"/>
                  </a:lnTo>
                  <a:lnTo>
                    <a:pt x="35" y="69"/>
                  </a:lnTo>
                  <a:lnTo>
                    <a:pt x="39" y="69"/>
                  </a:lnTo>
                  <a:lnTo>
                    <a:pt x="45" y="64"/>
                  </a:lnTo>
                  <a:lnTo>
                    <a:pt x="53" y="68"/>
                  </a:lnTo>
                  <a:lnTo>
                    <a:pt x="61" y="69"/>
                  </a:lnTo>
                  <a:lnTo>
                    <a:pt x="69" y="64"/>
                  </a:lnTo>
                  <a:lnTo>
                    <a:pt x="65" y="58"/>
                  </a:lnTo>
                  <a:lnTo>
                    <a:pt x="59" y="61"/>
                  </a:lnTo>
                  <a:lnTo>
                    <a:pt x="54" y="61"/>
                  </a:lnTo>
                  <a:lnTo>
                    <a:pt x="47" y="56"/>
                  </a:lnTo>
                  <a:lnTo>
                    <a:pt x="41" y="56"/>
                  </a:lnTo>
                  <a:lnTo>
                    <a:pt x="37" y="61"/>
                  </a:lnTo>
                  <a:lnTo>
                    <a:pt x="17" y="6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3" name="Freeform 392"/>
            <p:cNvSpPr>
              <a:spLocks/>
            </p:cNvSpPr>
            <p:nvPr/>
          </p:nvSpPr>
          <p:spPr bwMode="auto">
            <a:xfrm>
              <a:off x="10964821" y="4926105"/>
              <a:ext cx="34791" cy="23194"/>
            </a:xfrm>
            <a:custGeom>
              <a:avLst/>
              <a:gdLst>
                <a:gd name="T0" fmla="*/ 14 w 18"/>
                <a:gd name="T1" fmla="*/ 5 h 12"/>
                <a:gd name="T2" fmla="*/ 18 w 18"/>
                <a:gd name="T3" fmla="*/ 12 h 12"/>
                <a:gd name="T4" fmla="*/ 6 w 18"/>
                <a:gd name="T5" fmla="*/ 12 h 12"/>
                <a:gd name="T6" fmla="*/ 0 w 18"/>
                <a:gd name="T7" fmla="*/ 0 h 12"/>
                <a:gd name="T8" fmla="*/ 11 w 18"/>
                <a:gd name="T9" fmla="*/ 4 h 12"/>
                <a:gd name="T10" fmla="*/ 14 w 18"/>
                <a:gd name="T11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2">
                  <a:moveTo>
                    <a:pt x="14" y="5"/>
                  </a:moveTo>
                  <a:lnTo>
                    <a:pt x="18" y="12"/>
                  </a:lnTo>
                  <a:lnTo>
                    <a:pt x="6" y="12"/>
                  </a:lnTo>
                  <a:lnTo>
                    <a:pt x="0" y="0"/>
                  </a:lnTo>
                  <a:lnTo>
                    <a:pt x="11" y="4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4" name="Freeform 393"/>
            <p:cNvSpPr>
              <a:spLocks/>
            </p:cNvSpPr>
            <p:nvPr/>
          </p:nvSpPr>
          <p:spPr bwMode="auto">
            <a:xfrm>
              <a:off x="10908769" y="4887448"/>
              <a:ext cx="42523" cy="25128"/>
            </a:xfrm>
            <a:custGeom>
              <a:avLst/>
              <a:gdLst>
                <a:gd name="T0" fmla="*/ 22 w 22"/>
                <a:gd name="T1" fmla="*/ 12 h 13"/>
                <a:gd name="T2" fmla="*/ 15 w 22"/>
                <a:gd name="T3" fmla="*/ 13 h 13"/>
                <a:gd name="T4" fmla="*/ 4 w 22"/>
                <a:gd name="T5" fmla="*/ 11 h 13"/>
                <a:gd name="T6" fmla="*/ 0 w 22"/>
                <a:gd name="T7" fmla="*/ 8 h 13"/>
                <a:gd name="T8" fmla="*/ 2 w 22"/>
                <a:gd name="T9" fmla="*/ 0 h 13"/>
                <a:gd name="T10" fmla="*/ 14 w 22"/>
                <a:gd name="T11" fmla="*/ 3 h 13"/>
                <a:gd name="T12" fmla="*/ 19 w 22"/>
                <a:gd name="T13" fmla="*/ 7 h 13"/>
                <a:gd name="T14" fmla="*/ 22 w 22"/>
                <a:gd name="T1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3">
                  <a:moveTo>
                    <a:pt x="22" y="12"/>
                  </a:moveTo>
                  <a:lnTo>
                    <a:pt x="15" y="13"/>
                  </a:lnTo>
                  <a:lnTo>
                    <a:pt x="4" y="11"/>
                  </a:lnTo>
                  <a:lnTo>
                    <a:pt x="0" y="8"/>
                  </a:lnTo>
                  <a:lnTo>
                    <a:pt x="2" y="0"/>
                  </a:lnTo>
                  <a:lnTo>
                    <a:pt x="14" y="3"/>
                  </a:lnTo>
                  <a:lnTo>
                    <a:pt x="19" y="7"/>
                  </a:lnTo>
                  <a:lnTo>
                    <a:pt x="22" y="1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5" name="Freeform 394"/>
            <p:cNvSpPr>
              <a:spLocks/>
            </p:cNvSpPr>
            <p:nvPr/>
          </p:nvSpPr>
          <p:spPr bwMode="auto">
            <a:xfrm>
              <a:off x="10947426" y="4848792"/>
              <a:ext cx="32859" cy="59919"/>
            </a:xfrm>
            <a:custGeom>
              <a:avLst/>
              <a:gdLst>
                <a:gd name="T0" fmla="*/ 17 w 17"/>
                <a:gd name="T1" fmla="*/ 27 h 31"/>
                <a:gd name="T2" fmla="*/ 14 w 17"/>
                <a:gd name="T3" fmla="*/ 31 h 31"/>
                <a:gd name="T4" fmla="*/ 3 w 17"/>
                <a:gd name="T5" fmla="*/ 13 h 31"/>
                <a:gd name="T6" fmla="*/ 0 w 17"/>
                <a:gd name="T7" fmla="*/ 0 h 31"/>
                <a:gd name="T8" fmla="*/ 6 w 17"/>
                <a:gd name="T9" fmla="*/ 0 h 31"/>
                <a:gd name="T10" fmla="*/ 11 w 17"/>
                <a:gd name="T11" fmla="*/ 17 h 31"/>
                <a:gd name="T12" fmla="*/ 17 w 17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1">
                  <a:moveTo>
                    <a:pt x="17" y="27"/>
                  </a:moveTo>
                  <a:lnTo>
                    <a:pt x="14" y="31"/>
                  </a:lnTo>
                  <a:lnTo>
                    <a:pt x="3" y="13"/>
                  </a:lnTo>
                  <a:lnTo>
                    <a:pt x="0" y="0"/>
                  </a:lnTo>
                  <a:lnTo>
                    <a:pt x="6" y="0"/>
                  </a:lnTo>
                  <a:lnTo>
                    <a:pt x="11" y="17"/>
                  </a:lnTo>
                  <a:lnTo>
                    <a:pt x="17" y="2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6" name="Freeform 395"/>
            <p:cNvSpPr>
              <a:spLocks/>
            </p:cNvSpPr>
            <p:nvPr/>
          </p:nvSpPr>
          <p:spPr bwMode="auto">
            <a:xfrm>
              <a:off x="10868179" y="4810135"/>
              <a:ext cx="56053" cy="48322"/>
            </a:xfrm>
            <a:custGeom>
              <a:avLst/>
              <a:gdLst>
                <a:gd name="T0" fmla="*/ 28 w 29"/>
                <a:gd name="T1" fmla="*/ 21 h 25"/>
                <a:gd name="T2" fmla="*/ 29 w 29"/>
                <a:gd name="T3" fmla="*/ 25 h 25"/>
                <a:gd name="T4" fmla="*/ 15 w 29"/>
                <a:gd name="T5" fmla="*/ 16 h 25"/>
                <a:gd name="T6" fmla="*/ 6 w 29"/>
                <a:gd name="T7" fmla="*/ 9 h 25"/>
                <a:gd name="T8" fmla="*/ 0 w 29"/>
                <a:gd name="T9" fmla="*/ 2 h 25"/>
                <a:gd name="T10" fmla="*/ 3 w 29"/>
                <a:gd name="T11" fmla="*/ 0 h 25"/>
                <a:gd name="T12" fmla="*/ 11 w 29"/>
                <a:gd name="T13" fmla="*/ 4 h 25"/>
                <a:gd name="T14" fmla="*/ 25 w 29"/>
                <a:gd name="T15" fmla="*/ 14 h 25"/>
                <a:gd name="T16" fmla="*/ 28 w 29"/>
                <a:gd name="T17" fmla="*/ 2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5">
                  <a:moveTo>
                    <a:pt x="28" y="21"/>
                  </a:moveTo>
                  <a:lnTo>
                    <a:pt x="29" y="25"/>
                  </a:lnTo>
                  <a:lnTo>
                    <a:pt x="15" y="16"/>
                  </a:lnTo>
                  <a:lnTo>
                    <a:pt x="6" y="9"/>
                  </a:lnTo>
                  <a:lnTo>
                    <a:pt x="0" y="2"/>
                  </a:lnTo>
                  <a:lnTo>
                    <a:pt x="3" y="0"/>
                  </a:lnTo>
                  <a:lnTo>
                    <a:pt x="11" y="4"/>
                  </a:lnTo>
                  <a:lnTo>
                    <a:pt x="25" y="14"/>
                  </a:lnTo>
                  <a:lnTo>
                    <a:pt x="28" y="2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7" name="Freeform 396"/>
            <p:cNvSpPr>
              <a:spLocks/>
            </p:cNvSpPr>
            <p:nvPr/>
          </p:nvSpPr>
          <p:spPr bwMode="auto">
            <a:xfrm>
              <a:off x="10808261" y="4779209"/>
              <a:ext cx="34791" cy="32859"/>
            </a:xfrm>
            <a:custGeom>
              <a:avLst/>
              <a:gdLst>
                <a:gd name="T0" fmla="*/ 18 w 18"/>
                <a:gd name="T1" fmla="*/ 16 h 17"/>
                <a:gd name="T2" fmla="*/ 15 w 18"/>
                <a:gd name="T3" fmla="*/ 17 h 17"/>
                <a:gd name="T4" fmla="*/ 7 w 18"/>
                <a:gd name="T5" fmla="*/ 13 h 17"/>
                <a:gd name="T6" fmla="*/ 0 w 18"/>
                <a:gd name="T7" fmla="*/ 4 h 17"/>
                <a:gd name="T8" fmla="*/ 2 w 18"/>
                <a:gd name="T9" fmla="*/ 0 h 17"/>
                <a:gd name="T10" fmla="*/ 12 w 18"/>
                <a:gd name="T11" fmla="*/ 9 h 17"/>
                <a:gd name="T12" fmla="*/ 18 w 18"/>
                <a:gd name="T1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7">
                  <a:moveTo>
                    <a:pt x="18" y="16"/>
                  </a:moveTo>
                  <a:lnTo>
                    <a:pt x="15" y="17"/>
                  </a:lnTo>
                  <a:lnTo>
                    <a:pt x="7" y="13"/>
                  </a:lnTo>
                  <a:lnTo>
                    <a:pt x="0" y="4"/>
                  </a:lnTo>
                  <a:lnTo>
                    <a:pt x="2" y="0"/>
                  </a:lnTo>
                  <a:lnTo>
                    <a:pt x="12" y="9"/>
                  </a:lnTo>
                  <a:lnTo>
                    <a:pt x="18" y="1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8" name="Freeform 397"/>
            <p:cNvSpPr>
              <a:spLocks/>
            </p:cNvSpPr>
            <p:nvPr/>
          </p:nvSpPr>
          <p:spPr bwMode="auto">
            <a:xfrm>
              <a:off x="4793245" y="4112377"/>
              <a:ext cx="106307" cy="131433"/>
            </a:xfrm>
            <a:custGeom>
              <a:avLst/>
              <a:gdLst>
                <a:gd name="T0" fmla="*/ 33 w 55"/>
                <a:gd name="T1" fmla="*/ 68 h 68"/>
                <a:gd name="T2" fmla="*/ 28 w 55"/>
                <a:gd name="T3" fmla="*/ 66 h 68"/>
                <a:gd name="T4" fmla="*/ 15 w 55"/>
                <a:gd name="T5" fmla="*/ 58 h 68"/>
                <a:gd name="T6" fmla="*/ 5 w 55"/>
                <a:gd name="T7" fmla="*/ 46 h 68"/>
                <a:gd name="T8" fmla="*/ 2 w 55"/>
                <a:gd name="T9" fmla="*/ 39 h 68"/>
                <a:gd name="T10" fmla="*/ 0 w 55"/>
                <a:gd name="T11" fmla="*/ 23 h 68"/>
                <a:gd name="T12" fmla="*/ 10 w 55"/>
                <a:gd name="T13" fmla="*/ 14 h 68"/>
                <a:gd name="T14" fmla="*/ 12 w 55"/>
                <a:gd name="T15" fmla="*/ 8 h 68"/>
                <a:gd name="T16" fmla="*/ 15 w 55"/>
                <a:gd name="T17" fmla="*/ 4 h 68"/>
                <a:gd name="T18" fmla="*/ 20 w 55"/>
                <a:gd name="T19" fmla="*/ 4 h 68"/>
                <a:gd name="T20" fmla="*/ 24 w 55"/>
                <a:gd name="T21" fmla="*/ 0 h 68"/>
                <a:gd name="T22" fmla="*/ 39 w 55"/>
                <a:gd name="T23" fmla="*/ 0 h 68"/>
                <a:gd name="T24" fmla="*/ 44 w 55"/>
                <a:gd name="T25" fmla="*/ 7 h 68"/>
                <a:gd name="T26" fmla="*/ 48 w 55"/>
                <a:gd name="T27" fmla="*/ 16 h 68"/>
                <a:gd name="T28" fmla="*/ 47 w 55"/>
                <a:gd name="T29" fmla="*/ 22 h 68"/>
                <a:gd name="T30" fmla="*/ 50 w 55"/>
                <a:gd name="T31" fmla="*/ 27 h 68"/>
                <a:gd name="T32" fmla="*/ 50 w 55"/>
                <a:gd name="T33" fmla="*/ 35 h 68"/>
                <a:gd name="T34" fmla="*/ 55 w 55"/>
                <a:gd name="T35" fmla="*/ 34 h 68"/>
                <a:gd name="T36" fmla="*/ 46 w 55"/>
                <a:gd name="T37" fmla="*/ 43 h 68"/>
                <a:gd name="T38" fmla="*/ 38 w 55"/>
                <a:gd name="T39" fmla="*/ 55 h 68"/>
                <a:gd name="T40" fmla="*/ 37 w 55"/>
                <a:gd name="T41" fmla="*/ 61 h 68"/>
                <a:gd name="T42" fmla="*/ 33 w 55"/>
                <a:gd name="T4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68">
                  <a:moveTo>
                    <a:pt x="33" y="68"/>
                  </a:moveTo>
                  <a:lnTo>
                    <a:pt x="28" y="66"/>
                  </a:lnTo>
                  <a:lnTo>
                    <a:pt x="15" y="58"/>
                  </a:lnTo>
                  <a:lnTo>
                    <a:pt x="5" y="46"/>
                  </a:lnTo>
                  <a:lnTo>
                    <a:pt x="2" y="39"/>
                  </a:lnTo>
                  <a:lnTo>
                    <a:pt x="0" y="23"/>
                  </a:lnTo>
                  <a:lnTo>
                    <a:pt x="10" y="14"/>
                  </a:lnTo>
                  <a:lnTo>
                    <a:pt x="12" y="8"/>
                  </a:lnTo>
                  <a:lnTo>
                    <a:pt x="15" y="4"/>
                  </a:lnTo>
                  <a:lnTo>
                    <a:pt x="20" y="4"/>
                  </a:lnTo>
                  <a:lnTo>
                    <a:pt x="24" y="0"/>
                  </a:lnTo>
                  <a:lnTo>
                    <a:pt x="39" y="0"/>
                  </a:lnTo>
                  <a:lnTo>
                    <a:pt x="44" y="7"/>
                  </a:lnTo>
                  <a:lnTo>
                    <a:pt x="48" y="16"/>
                  </a:lnTo>
                  <a:lnTo>
                    <a:pt x="47" y="22"/>
                  </a:lnTo>
                  <a:lnTo>
                    <a:pt x="50" y="27"/>
                  </a:lnTo>
                  <a:lnTo>
                    <a:pt x="50" y="35"/>
                  </a:lnTo>
                  <a:lnTo>
                    <a:pt x="55" y="34"/>
                  </a:lnTo>
                  <a:lnTo>
                    <a:pt x="46" y="43"/>
                  </a:lnTo>
                  <a:lnTo>
                    <a:pt x="38" y="55"/>
                  </a:lnTo>
                  <a:lnTo>
                    <a:pt x="37" y="61"/>
                  </a:lnTo>
                  <a:lnTo>
                    <a:pt x="33" y="6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9" name="Freeform 398"/>
            <p:cNvSpPr>
              <a:spLocks/>
            </p:cNvSpPr>
            <p:nvPr/>
          </p:nvSpPr>
          <p:spPr bwMode="auto">
            <a:xfrm>
              <a:off x="2087261" y="3936487"/>
              <a:ext cx="85045" cy="50254"/>
            </a:xfrm>
            <a:custGeom>
              <a:avLst/>
              <a:gdLst>
                <a:gd name="T0" fmla="*/ 42 w 44"/>
                <a:gd name="T1" fmla="*/ 21 h 26"/>
                <a:gd name="T2" fmla="*/ 39 w 44"/>
                <a:gd name="T3" fmla="*/ 26 h 26"/>
                <a:gd name="T4" fmla="*/ 29 w 44"/>
                <a:gd name="T5" fmla="*/ 26 h 26"/>
                <a:gd name="T6" fmla="*/ 22 w 44"/>
                <a:gd name="T7" fmla="*/ 24 h 26"/>
                <a:gd name="T8" fmla="*/ 15 w 44"/>
                <a:gd name="T9" fmla="*/ 20 h 26"/>
                <a:gd name="T10" fmla="*/ 5 w 44"/>
                <a:gd name="T11" fmla="*/ 18 h 26"/>
                <a:gd name="T12" fmla="*/ 0 w 44"/>
                <a:gd name="T13" fmla="*/ 14 h 26"/>
                <a:gd name="T14" fmla="*/ 1 w 44"/>
                <a:gd name="T15" fmla="*/ 11 h 26"/>
                <a:gd name="T16" fmla="*/ 8 w 44"/>
                <a:gd name="T17" fmla="*/ 6 h 26"/>
                <a:gd name="T18" fmla="*/ 12 w 44"/>
                <a:gd name="T19" fmla="*/ 3 h 26"/>
                <a:gd name="T20" fmla="*/ 11 w 44"/>
                <a:gd name="T21" fmla="*/ 1 h 26"/>
                <a:gd name="T22" fmla="*/ 15 w 44"/>
                <a:gd name="T23" fmla="*/ 0 h 26"/>
                <a:gd name="T24" fmla="*/ 20 w 44"/>
                <a:gd name="T25" fmla="*/ 1 h 26"/>
                <a:gd name="T26" fmla="*/ 24 w 44"/>
                <a:gd name="T27" fmla="*/ 6 h 26"/>
                <a:gd name="T28" fmla="*/ 29 w 44"/>
                <a:gd name="T29" fmla="*/ 9 h 26"/>
                <a:gd name="T30" fmla="*/ 29 w 44"/>
                <a:gd name="T31" fmla="*/ 12 h 26"/>
                <a:gd name="T32" fmla="*/ 38 w 44"/>
                <a:gd name="T33" fmla="*/ 9 h 26"/>
                <a:gd name="T34" fmla="*/ 41 w 44"/>
                <a:gd name="T35" fmla="*/ 11 h 26"/>
                <a:gd name="T36" fmla="*/ 44 w 44"/>
                <a:gd name="T37" fmla="*/ 13 h 26"/>
                <a:gd name="T38" fmla="*/ 42 w 44"/>
                <a:gd name="T39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26">
                  <a:moveTo>
                    <a:pt x="42" y="21"/>
                  </a:moveTo>
                  <a:lnTo>
                    <a:pt x="39" y="26"/>
                  </a:lnTo>
                  <a:lnTo>
                    <a:pt x="29" y="26"/>
                  </a:lnTo>
                  <a:lnTo>
                    <a:pt x="22" y="24"/>
                  </a:lnTo>
                  <a:lnTo>
                    <a:pt x="15" y="20"/>
                  </a:lnTo>
                  <a:lnTo>
                    <a:pt x="5" y="18"/>
                  </a:lnTo>
                  <a:lnTo>
                    <a:pt x="0" y="14"/>
                  </a:lnTo>
                  <a:lnTo>
                    <a:pt x="1" y="11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1" y="1"/>
                  </a:lnTo>
                  <a:lnTo>
                    <a:pt x="15" y="0"/>
                  </a:lnTo>
                  <a:lnTo>
                    <a:pt x="20" y="1"/>
                  </a:lnTo>
                  <a:lnTo>
                    <a:pt x="24" y="6"/>
                  </a:lnTo>
                  <a:lnTo>
                    <a:pt x="29" y="9"/>
                  </a:lnTo>
                  <a:lnTo>
                    <a:pt x="29" y="12"/>
                  </a:lnTo>
                  <a:lnTo>
                    <a:pt x="38" y="9"/>
                  </a:lnTo>
                  <a:lnTo>
                    <a:pt x="41" y="11"/>
                  </a:lnTo>
                  <a:lnTo>
                    <a:pt x="44" y="13"/>
                  </a:lnTo>
                  <a:lnTo>
                    <a:pt x="42" y="2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0" name="Freeform 399"/>
            <p:cNvSpPr>
              <a:spLocks/>
            </p:cNvSpPr>
            <p:nvPr/>
          </p:nvSpPr>
          <p:spPr bwMode="auto">
            <a:xfrm>
              <a:off x="6766680" y="4054391"/>
              <a:ext cx="226144" cy="139165"/>
            </a:xfrm>
            <a:custGeom>
              <a:avLst/>
              <a:gdLst>
                <a:gd name="T0" fmla="*/ 117 w 117"/>
                <a:gd name="T1" fmla="*/ 42 h 72"/>
                <a:gd name="T2" fmla="*/ 109 w 117"/>
                <a:gd name="T3" fmla="*/ 55 h 72"/>
                <a:gd name="T4" fmla="*/ 97 w 117"/>
                <a:gd name="T5" fmla="*/ 72 h 72"/>
                <a:gd name="T6" fmla="*/ 82 w 117"/>
                <a:gd name="T7" fmla="*/ 72 h 72"/>
                <a:gd name="T8" fmla="*/ 21 w 117"/>
                <a:gd name="T9" fmla="*/ 47 h 72"/>
                <a:gd name="T10" fmla="*/ 14 w 117"/>
                <a:gd name="T11" fmla="*/ 40 h 72"/>
                <a:gd name="T12" fmla="*/ 7 w 117"/>
                <a:gd name="T13" fmla="*/ 30 h 72"/>
                <a:gd name="T14" fmla="*/ 0 w 117"/>
                <a:gd name="T15" fmla="*/ 19 h 72"/>
                <a:gd name="T16" fmla="*/ 3 w 117"/>
                <a:gd name="T17" fmla="*/ 11 h 72"/>
                <a:gd name="T18" fmla="*/ 10 w 117"/>
                <a:gd name="T19" fmla="*/ 0 h 72"/>
                <a:gd name="T20" fmla="*/ 16 w 117"/>
                <a:gd name="T21" fmla="*/ 4 h 72"/>
                <a:gd name="T22" fmla="*/ 20 w 117"/>
                <a:gd name="T23" fmla="*/ 13 h 72"/>
                <a:gd name="T24" fmla="*/ 28 w 117"/>
                <a:gd name="T25" fmla="*/ 21 h 72"/>
                <a:gd name="T26" fmla="*/ 37 w 117"/>
                <a:gd name="T27" fmla="*/ 21 h 72"/>
                <a:gd name="T28" fmla="*/ 54 w 117"/>
                <a:gd name="T29" fmla="*/ 16 h 72"/>
                <a:gd name="T30" fmla="*/ 74 w 117"/>
                <a:gd name="T31" fmla="*/ 14 h 72"/>
                <a:gd name="T32" fmla="*/ 90 w 117"/>
                <a:gd name="T33" fmla="*/ 7 h 72"/>
                <a:gd name="T34" fmla="*/ 99 w 117"/>
                <a:gd name="T35" fmla="*/ 6 h 72"/>
                <a:gd name="T36" fmla="*/ 105 w 117"/>
                <a:gd name="T37" fmla="*/ 2 h 72"/>
                <a:gd name="T38" fmla="*/ 116 w 117"/>
                <a:gd name="T39" fmla="*/ 1 h 72"/>
                <a:gd name="T40" fmla="*/ 116 w 117"/>
                <a:gd name="T41" fmla="*/ 2 h 72"/>
                <a:gd name="T42" fmla="*/ 116 w 117"/>
                <a:gd name="T43" fmla="*/ 10 h 72"/>
                <a:gd name="T44" fmla="*/ 117 w 117"/>
                <a:gd name="T45" fmla="*/ 31 h 72"/>
                <a:gd name="T46" fmla="*/ 117 w 117"/>
                <a:gd name="T47" fmla="*/ 4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72">
                  <a:moveTo>
                    <a:pt x="117" y="42"/>
                  </a:moveTo>
                  <a:lnTo>
                    <a:pt x="109" y="55"/>
                  </a:lnTo>
                  <a:lnTo>
                    <a:pt x="97" y="72"/>
                  </a:lnTo>
                  <a:lnTo>
                    <a:pt x="82" y="72"/>
                  </a:lnTo>
                  <a:lnTo>
                    <a:pt x="21" y="47"/>
                  </a:lnTo>
                  <a:lnTo>
                    <a:pt x="14" y="40"/>
                  </a:lnTo>
                  <a:lnTo>
                    <a:pt x="7" y="30"/>
                  </a:lnTo>
                  <a:lnTo>
                    <a:pt x="0" y="19"/>
                  </a:lnTo>
                  <a:lnTo>
                    <a:pt x="3" y="11"/>
                  </a:lnTo>
                  <a:lnTo>
                    <a:pt x="10" y="0"/>
                  </a:lnTo>
                  <a:lnTo>
                    <a:pt x="16" y="4"/>
                  </a:lnTo>
                  <a:lnTo>
                    <a:pt x="20" y="13"/>
                  </a:lnTo>
                  <a:lnTo>
                    <a:pt x="28" y="21"/>
                  </a:lnTo>
                  <a:lnTo>
                    <a:pt x="37" y="21"/>
                  </a:lnTo>
                  <a:lnTo>
                    <a:pt x="54" y="16"/>
                  </a:lnTo>
                  <a:lnTo>
                    <a:pt x="74" y="14"/>
                  </a:lnTo>
                  <a:lnTo>
                    <a:pt x="90" y="7"/>
                  </a:lnTo>
                  <a:lnTo>
                    <a:pt x="99" y="6"/>
                  </a:lnTo>
                  <a:lnTo>
                    <a:pt x="105" y="2"/>
                  </a:lnTo>
                  <a:lnTo>
                    <a:pt x="116" y="1"/>
                  </a:lnTo>
                  <a:lnTo>
                    <a:pt x="116" y="2"/>
                  </a:lnTo>
                  <a:lnTo>
                    <a:pt x="116" y="10"/>
                  </a:lnTo>
                  <a:lnTo>
                    <a:pt x="117" y="31"/>
                  </a:lnTo>
                  <a:lnTo>
                    <a:pt x="117" y="4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1" name="Freeform 400"/>
            <p:cNvSpPr>
              <a:spLocks/>
            </p:cNvSpPr>
            <p:nvPr/>
          </p:nvSpPr>
          <p:spPr bwMode="auto">
            <a:xfrm>
              <a:off x="6716426" y="4033130"/>
              <a:ext cx="349846" cy="548928"/>
            </a:xfrm>
            <a:custGeom>
              <a:avLst/>
              <a:gdLst>
                <a:gd name="T0" fmla="*/ 156 w 181"/>
                <a:gd name="T1" fmla="*/ 9 h 284"/>
                <a:gd name="T2" fmla="*/ 166 w 181"/>
                <a:gd name="T3" fmla="*/ 7 h 284"/>
                <a:gd name="T4" fmla="*/ 174 w 181"/>
                <a:gd name="T5" fmla="*/ 0 h 284"/>
                <a:gd name="T6" fmla="*/ 181 w 181"/>
                <a:gd name="T7" fmla="*/ 0 h 284"/>
                <a:gd name="T8" fmla="*/ 181 w 181"/>
                <a:gd name="T9" fmla="*/ 5 h 284"/>
                <a:gd name="T10" fmla="*/ 180 w 181"/>
                <a:gd name="T11" fmla="*/ 18 h 284"/>
                <a:gd name="T12" fmla="*/ 181 w 181"/>
                <a:gd name="T13" fmla="*/ 28 h 284"/>
                <a:gd name="T14" fmla="*/ 177 w 181"/>
                <a:gd name="T15" fmla="*/ 36 h 284"/>
                <a:gd name="T16" fmla="*/ 173 w 181"/>
                <a:gd name="T17" fmla="*/ 58 h 284"/>
                <a:gd name="T18" fmla="*/ 165 w 181"/>
                <a:gd name="T19" fmla="*/ 81 h 284"/>
                <a:gd name="T20" fmla="*/ 154 w 181"/>
                <a:gd name="T21" fmla="*/ 108 h 284"/>
                <a:gd name="T22" fmla="*/ 139 w 181"/>
                <a:gd name="T23" fmla="*/ 139 h 284"/>
                <a:gd name="T24" fmla="*/ 124 w 181"/>
                <a:gd name="T25" fmla="*/ 162 h 284"/>
                <a:gd name="T26" fmla="*/ 103 w 181"/>
                <a:gd name="T27" fmla="*/ 190 h 284"/>
                <a:gd name="T28" fmla="*/ 85 w 181"/>
                <a:gd name="T29" fmla="*/ 207 h 284"/>
                <a:gd name="T30" fmla="*/ 57 w 181"/>
                <a:gd name="T31" fmla="*/ 228 h 284"/>
                <a:gd name="T32" fmla="*/ 40 w 181"/>
                <a:gd name="T33" fmla="*/ 243 h 284"/>
                <a:gd name="T34" fmla="*/ 20 w 181"/>
                <a:gd name="T35" fmla="*/ 269 h 284"/>
                <a:gd name="T36" fmla="*/ 15 w 181"/>
                <a:gd name="T37" fmla="*/ 280 h 284"/>
                <a:gd name="T38" fmla="*/ 11 w 181"/>
                <a:gd name="T39" fmla="*/ 284 h 284"/>
                <a:gd name="T40" fmla="*/ 1 w 181"/>
                <a:gd name="T41" fmla="*/ 267 h 284"/>
                <a:gd name="T42" fmla="*/ 0 w 181"/>
                <a:gd name="T43" fmla="*/ 191 h 284"/>
                <a:gd name="T44" fmla="*/ 16 w 181"/>
                <a:gd name="T45" fmla="*/ 168 h 284"/>
                <a:gd name="T46" fmla="*/ 21 w 181"/>
                <a:gd name="T47" fmla="*/ 161 h 284"/>
                <a:gd name="T48" fmla="*/ 33 w 181"/>
                <a:gd name="T49" fmla="*/ 161 h 284"/>
                <a:gd name="T50" fmla="*/ 49 w 181"/>
                <a:gd name="T51" fmla="*/ 146 h 284"/>
                <a:gd name="T52" fmla="*/ 73 w 181"/>
                <a:gd name="T53" fmla="*/ 146 h 284"/>
                <a:gd name="T54" fmla="*/ 123 w 181"/>
                <a:gd name="T55" fmla="*/ 83 h 284"/>
                <a:gd name="T56" fmla="*/ 135 w 181"/>
                <a:gd name="T57" fmla="*/ 66 h 284"/>
                <a:gd name="T58" fmla="*/ 143 w 181"/>
                <a:gd name="T59" fmla="*/ 53 h 284"/>
                <a:gd name="T60" fmla="*/ 143 w 181"/>
                <a:gd name="T61" fmla="*/ 42 h 284"/>
                <a:gd name="T62" fmla="*/ 142 w 181"/>
                <a:gd name="T63" fmla="*/ 21 h 284"/>
                <a:gd name="T64" fmla="*/ 142 w 181"/>
                <a:gd name="T65" fmla="*/ 13 h 284"/>
                <a:gd name="T66" fmla="*/ 142 w 181"/>
                <a:gd name="T67" fmla="*/ 12 h 284"/>
                <a:gd name="T68" fmla="*/ 148 w 181"/>
                <a:gd name="T69" fmla="*/ 12 h 284"/>
                <a:gd name="T70" fmla="*/ 156 w 181"/>
                <a:gd name="T71" fmla="*/ 9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1" h="284">
                  <a:moveTo>
                    <a:pt x="156" y="9"/>
                  </a:moveTo>
                  <a:lnTo>
                    <a:pt x="166" y="7"/>
                  </a:lnTo>
                  <a:lnTo>
                    <a:pt x="174" y="0"/>
                  </a:lnTo>
                  <a:lnTo>
                    <a:pt x="181" y="0"/>
                  </a:lnTo>
                  <a:lnTo>
                    <a:pt x="181" y="5"/>
                  </a:lnTo>
                  <a:lnTo>
                    <a:pt x="180" y="18"/>
                  </a:lnTo>
                  <a:lnTo>
                    <a:pt x="181" y="28"/>
                  </a:lnTo>
                  <a:lnTo>
                    <a:pt x="177" y="36"/>
                  </a:lnTo>
                  <a:lnTo>
                    <a:pt x="173" y="58"/>
                  </a:lnTo>
                  <a:lnTo>
                    <a:pt x="165" y="81"/>
                  </a:lnTo>
                  <a:lnTo>
                    <a:pt x="154" y="108"/>
                  </a:lnTo>
                  <a:lnTo>
                    <a:pt x="139" y="139"/>
                  </a:lnTo>
                  <a:lnTo>
                    <a:pt x="124" y="162"/>
                  </a:lnTo>
                  <a:lnTo>
                    <a:pt x="103" y="190"/>
                  </a:lnTo>
                  <a:lnTo>
                    <a:pt x="85" y="207"/>
                  </a:lnTo>
                  <a:lnTo>
                    <a:pt x="57" y="228"/>
                  </a:lnTo>
                  <a:lnTo>
                    <a:pt x="40" y="243"/>
                  </a:lnTo>
                  <a:lnTo>
                    <a:pt x="20" y="269"/>
                  </a:lnTo>
                  <a:lnTo>
                    <a:pt x="15" y="280"/>
                  </a:lnTo>
                  <a:lnTo>
                    <a:pt x="11" y="284"/>
                  </a:lnTo>
                  <a:lnTo>
                    <a:pt x="1" y="267"/>
                  </a:lnTo>
                  <a:lnTo>
                    <a:pt x="0" y="191"/>
                  </a:lnTo>
                  <a:lnTo>
                    <a:pt x="16" y="168"/>
                  </a:lnTo>
                  <a:lnTo>
                    <a:pt x="21" y="161"/>
                  </a:lnTo>
                  <a:lnTo>
                    <a:pt x="33" y="161"/>
                  </a:lnTo>
                  <a:lnTo>
                    <a:pt x="49" y="146"/>
                  </a:lnTo>
                  <a:lnTo>
                    <a:pt x="73" y="146"/>
                  </a:lnTo>
                  <a:lnTo>
                    <a:pt x="123" y="83"/>
                  </a:lnTo>
                  <a:lnTo>
                    <a:pt x="135" y="66"/>
                  </a:lnTo>
                  <a:lnTo>
                    <a:pt x="143" y="53"/>
                  </a:lnTo>
                  <a:lnTo>
                    <a:pt x="143" y="42"/>
                  </a:lnTo>
                  <a:lnTo>
                    <a:pt x="142" y="21"/>
                  </a:lnTo>
                  <a:lnTo>
                    <a:pt x="142" y="13"/>
                  </a:lnTo>
                  <a:lnTo>
                    <a:pt x="142" y="12"/>
                  </a:lnTo>
                  <a:lnTo>
                    <a:pt x="148" y="12"/>
                  </a:lnTo>
                  <a:lnTo>
                    <a:pt x="156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2" name="Freeform 401"/>
            <p:cNvSpPr>
              <a:spLocks/>
            </p:cNvSpPr>
            <p:nvPr/>
          </p:nvSpPr>
          <p:spPr bwMode="auto">
            <a:xfrm>
              <a:off x="5858243" y="2666608"/>
              <a:ext cx="143031" cy="154628"/>
            </a:xfrm>
            <a:custGeom>
              <a:avLst/>
              <a:gdLst>
                <a:gd name="T0" fmla="*/ 35 w 74"/>
                <a:gd name="T1" fmla="*/ 15 h 80"/>
                <a:gd name="T2" fmla="*/ 45 w 74"/>
                <a:gd name="T3" fmla="*/ 20 h 80"/>
                <a:gd name="T4" fmla="*/ 47 w 74"/>
                <a:gd name="T5" fmla="*/ 28 h 80"/>
                <a:gd name="T6" fmla="*/ 58 w 74"/>
                <a:gd name="T7" fmla="*/ 34 h 80"/>
                <a:gd name="T8" fmla="*/ 62 w 74"/>
                <a:gd name="T9" fmla="*/ 30 h 80"/>
                <a:gd name="T10" fmla="*/ 67 w 74"/>
                <a:gd name="T11" fmla="*/ 32 h 80"/>
                <a:gd name="T12" fmla="*/ 63 w 74"/>
                <a:gd name="T13" fmla="*/ 36 h 80"/>
                <a:gd name="T14" fmla="*/ 66 w 74"/>
                <a:gd name="T15" fmla="*/ 39 h 80"/>
                <a:gd name="T16" fmla="*/ 63 w 74"/>
                <a:gd name="T17" fmla="*/ 44 h 80"/>
                <a:gd name="T18" fmla="*/ 65 w 74"/>
                <a:gd name="T19" fmla="*/ 52 h 80"/>
                <a:gd name="T20" fmla="*/ 74 w 74"/>
                <a:gd name="T21" fmla="*/ 60 h 80"/>
                <a:gd name="T22" fmla="*/ 68 w 74"/>
                <a:gd name="T23" fmla="*/ 67 h 80"/>
                <a:gd name="T24" fmla="*/ 66 w 74"/>
                <a:gd name="T25" fmla="*/ 73 h 80"/>
                <a:gd name="T26" fmla="*/ 68 w 74"/>
                <a:gd name="T27" fmla="*/ 76 h 80"/>
                <a:gd name="T28" fmla="*/ 66 w 74"/>
                <a:gd name="T29" fmla="*/ 79 h 80"/>
                <a:gd name="T30" fmla="*/ 58 w 74"/>
                <a:gd name="T31" fmla="*/ 79 h 80"/>
                <a:gd name="T32" fmla="*/ 52 w 74"/>
                <a:gd name="T33" fmla="*/ 80 h 80"/>
                <a:gd name="T34" fmla="*/ 52 w 74"/>
                <a:gd name="T35" fmla="*/ 79 h 80"/>
                <a:gd name="T36" fmla="*/ 54 w 74"/>
                <a:gd name="T37" fmla="*/ 76 h 80"/>
                <a:gd name="T38" fmla="*/ 55 w 74"/>
                <a:gd name="T39" fmla="*/ 71 h 80"/>
                <a:gd name="T40" fmla="*/ 53 w 74"/>
                <a:gd name="T41" fmla="*/ 71 h 80"/>
                <a:gd name="T42" fmla="*/ 49 w 74"/>
                <a:gd name="T43" fmla="*/ 67 h 80"/>
                <a:gd name="T44" fmla="*/ 46 w 74"/>
                <a:gd name="T45" fmla="*/ 66 h 80"/>
                <a:gd name="T46" fmla="*/ 44 w 74"/>
                <a:gd name="T47" fmla="*/ 63 h 80"/>
                <a:gd name="T48" fmla="*/ 40 w 74"/>
                <a:gd name="T49" fmla="*/ 62 h 80"/>
                <a:gd name="T50" fmla="*/ 38 w 74"/>
                <a:gd name="T51" fmla="*/ 59 h 80"/>
                <a:gd name="T52" fmla="*/ 35 w 74"/>
                <a:gd name="T53" fmla="*/ 60 h 80"/>
                <a:gd name="T54" fmla="*/ 33 w 74"/>
                <a:gd name="T55" fmla="*/ 67 h 80"/>
                <a:gd name="T56" fmla="*/ 29 w 74"/>
                <a:gd name="T57" fmla="*/ 68 h 80"/>
                <a:gd name="T58" fmla="*/ 31 w 74"/>
                <a:gd name="T59" fmla="*/ 67 h 80"/>
                <a:gd name="T60" fmla="*/ 24 w 74"/>
                <a:gd name="T61" fmla="*/ 63 h 80"/>
                <a:gd name="T62" fmla="*/ 18 w 74"/>
                <a:gd name="T63" fmla="*/ 60 h 80"/>
                <a:gd name="T64" fmla="*/ 16 w 74"/>
                <a:gd name="T65" fmla="*/ 57 h 80"/>
                <a:gd name="T66" fmla="*/ 11 w 74"/>
                <a:gd name="T67" fmla="*/ 54 h 80"/>
                <a:gd name="T68" fmla="*/ 15 w 74"/>
                <a:gd name="T69" fmla="*/ 53 h 80"/>
                <a:gd name="T70" fmla="*/ 16 w 74"/>
                <a:gd name="T71" fmla="*/ 43 h 80"/>
                <a:gd name="T72" fmla="*/ 7 w 74"/>
                <a:gd name="T73" fmla="*/ 35 h 80"/>
                <a:gd name="T74" fmla="*/ 11 w 74"/>
                <a:gd name="T75" fmla="*/ 26 h 80"/>
                <a:gd name="T76" fmla="*/ 5 w 74"/>
                <a:gd name="T77" fmla="*/ 26 h 80"/>
                <a:gd name="T78" fmla="*/ 10 w 74"/>
                <a:gd name="T79" fmla="*/ 19 h 80"/>
                <a:gd name="T80" fmla="*/ 5 w 74"/>
                <a:gd name="T81" fmla="*/ 13 h 80"/>
                <a:gd name="T82" fmla="*/ 0 w 74"/>
                <a:gd name="T83" fmla="*/ 5 h 80"/>
                <a:gd name="T84" fmla="*/ 12 w 74"/>
                <a:gd name="T85" fmla="*/ 0 h 80"/>
                <a:gd name="T86" fmla="*/ 22 w 74"/>
                <a:gd name="T87" fmla="*/ 1 h 80"/>
                <a:gd name="T88" fmla="*/ 32 w 74"/>
                <a:gd name="T89" fmla="*/ 9 h 80"/>
                <a:gd name="T90" fmla="*/ 35 w 74"/>
                <a:gd name="T91" fmla="*/ 1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4" h="80">
                  <a:moveTo>
                    <a:pt x="35" y="15"/>
                  </a:moveTo>
                  <a:lnTo>
                    <a:pt x="45" y="20"/>
                  </a:lnTo>
                  <a:lnTo>
                    <a:pt x="47" y="28"/>
                  </a:lnTo>
                  <a:lnTo>
                    <a:pt x="58" y="34"/>
                  </a:lnTo>
                  <a:lnTo>
                    <a:pt x="62" y="30"/>
                  </a:lnTo>
                  <a:lnTo>
                    <a:pt x="67" y="32"/>
                  </a:lnTo>
                  <a:lnTo>
                    <a:pt x="63" y="36"/>
                  </a:lnTo>
                  <a:lnTo>
                    <a:pt x="66" y="39"/>
                  </a:lnTo>
                  <a:lnTo>
                    <a:pt x="63" y="44"/>
                  </a:lnTo>
                  <a:lnTo>
                    <a:pt x="65" y="52"/>
                  </a:lnTo>
                  <a:lnTo>
                    <a:pt x="74" y="60"/>
                  </a:lnTo>
                  <a:lnTo>
                    <a:pt x="68" y="67"/>
                  </a:lnTo>
                  <a:lnTo>
                    <a:pt x="66" y="73"/>
                  </a:lnTo>
                  <a:lnTo>
                    <a:pt x="68" y="76"/>
                  </a:lnTo>
                  <a:lnTo>
                    <a:pt x="66" y="79"/>
                  </a:lnTo>
                  <a:lnTo>
                    <a:pt x="58" y="79"/>
                  </a:lnTo>
                  <a:lnTo>
                    <a:pt x="52" y="80"/>
                  </a:lnTo>
                  <a:lnTo>
                    <a:pt x="52" y="79"/>
                  </a:lnTo>
                  <a:lnTo>
                    <a:pt x="54" y="76"/>
                  </a:lnTo>
                  <a:lnTo>
                    <a:pt x="55" y="71"/>
                  </a:lnTo>
                  <a:lnTo>
                    <a:pt x="53" y="71"/>
                  </a:lnTo>
                  <a:lnTo>
                    <a:pt x="49" y="67"/>
                  </a:lnTo>
                  <a:lnTo>
                    <a:pt x="46" y="66"/>
                  </a:lnTo>
                  <a:lnTo>
                    <a:pt x="44" y="63"/>
                  </a:lnTo>
                  <a:lnTo>
                    <a:pt x="40" y="62"/>
                  </a:lnTo>
                  <a:lnTo>
                    <a:pt x="38" y="59"/>
                  </a:lnTo>
                  <a:lnTo>
                    <a:pt x="35" y="60"/>
                  </a:lnTo>
                  <a:lnTo>
                    <a:pt x="33" y="67"/>
                  </a:lnTo>
                  <a:lnTo>
                    <a:pt x="29" y="68"/>
                  </a:lnTo>
                  <a:lnTo>
                    <a:pt x="31" y="67"/>
                  </a:lnTo>
                  <a:lnTo>
                    <a:pt x="24" y="63"/>
                  </a:lnTo>
                  <a:lnTo>
                    <a:pt x="18" y="60"/>
                  </a:lnTo>
                  <a:lnTo>
                    <a:pt x="16" y="57"/>
                  </a:lnTo>
                  <a:lnTo>
                    <a:pt x="11" y="54"/>
                  </a:lnTo>
                  <a:lnTo>
                    <a:pt x="15" y="53"/>
                  </a:lnTo>
                  <a:lnTo>
                    <a:pt x="16" y="43"/>
                  </a:lnTo>
                  <a:lnTo>
                    <a:pt x="7" y="35"/>
                  </a:lnTo>
                  <a:lnTo>
                    <a:pt x="11" y="26"/>
                  </a:lnTo>
                  <a:lnTo>
                    <a:pt x="5" y="26"/>
                  </a:lnTo>
                  <a:lnTo>
                    <a:pt x="10" y="19"/>
                  </a:lnTo>
                  <a:lnTo>
                    <a:pt x="5" y="13"/>
                  </a:lnTo>
                  <a:lnTo>
                    <a:pt x="0" y="5"/>
                  </a:lnTo>
                  <a:lnTo>
                    <a:pt x="12" y="0"/>
                  </a:lnTo>
                  <a:lnTo>
                    <a:pt x="22" y="1"/>
                  </a:lnTo>
                  <a:lnTo>
                    <a:pt x="32" y="9"/>
                  </a:lnTo>
                  <a:lnTo>
                    <a:pt x="35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3" name="Freeform 402"/>
            <p:cNvSpPr>
              <a:spLocks/>
            </p:cNvSpPr>
            <p:nvPr/>
          </p:nvSpPr>
          <p:spPr bwMode="auto">
            <a:xfrm>
              <a:off x="3202513" y="4272804"/>
              <a:ext cx="144964" cy="170090"/>
            </a:xfrm>
            <a:custGeom>
              <a:avLst/>
              <a:gdLst>
                <a:gd name="T0" fmla="*/ 17 w 75"/>
                <a:gd name="T1" fmla="*/ 1 h 88"/>
                <a:gd name="T2" fmla="*/ 39 w 75"/>
                <a:gd name="T3" fmla="*/ 5 h 88"/>
                <a:gd name="T4" fmla="*/ 41 w 75"/>
                <a:gd name="T5" fmla="*/ 2 h 88"/>
                <a:gd name="T6" fmla="*/ 56 w 75"/>
                <a:gd name="T7" fmla="*/ 0 h 88"/>
                <a:gd name="T8" fmla="*/ 75 w 75"/>
                <a:gd name="T9" fmla="*/ 6 h 88"/>
                <a:gd name="T10" fmla="*/ 65 w 75"/>
                <a:gd name="T11" fmla="*/ 24 h 88"/>
                <a:gd name="T12" fmla="*/ 66 w 75"/>
                <a:gd name="T13" fmla="*/ 38 h 88"/>
                <a:gd name="T14" fmla="*/ 74 w 75"/>
                <a:gd name="T15" fmla="*/ 50 h 88"/>
                <a:gd name="T16" fmla="*/ 70 w 75"/>
                <a:gd name="T17" fmla="*/ 59 h 88"/>
                <a:gd name="T18" fmla="*/ 68 w 75"/>
                <a:gd name="T19" fmla="*/ 69 h 88"/>
                <a:gd name="T20" fmla="*/ 64 w 75"/>
                <a:gd name="T21" fmla="*/ 77 h 88"/>
                <a:gd name="T22" fmla="*/ 53 w 75"/>
                <a:gd name="T23" fmla="*/ 73 h 88"/>
                <a:gd name="T24" fmla="*/ 45 w 75"/>
                <a:gd name="T25" fmla="*/ 75 h 88"/>
                <a:gd name="T26" fmla="*/ 37 w 75"/>
                <a:gd name="T27" fmla="*/ 73 h 88"/>
                <a:gd name="T28" fmla="*/ 35 w 75"/>
                <a:gd name="T29" fmla="*/ 79 h 88"/>
                <a:gd name="T30" fmla="*/ 38 w 75"/>
                <a:gd name="T31" fmla="*/ 83 h 88"/>
                <a:gd name="T32" fmla="*/ 37 w 75"/>
                <a:gd name="T33" fmla="*/ 88 h 88"/>
                <a:gd name="T34" fmla="*/ 27 w 75"/>
                <a:gd name="T35" fmla="*/ 86 h 88"/>
                <a:gd name="T36" fmla="*/ 16 w 75"/>
                <a:gd name="T37" fmla="*/ 68 h 88"/>
                <a:gd name="T38" fmla="*/ 13 w 75"/>
                <a:gd name="T39" fmla="*/ 56 h 88"/>
                <a:gd name="T40" fmla="*/ 7 w 75"/>
                <a:gd name="T41" fmla="*/ 56 h 88"/>
                <a:gd name="T42" fmla="*/ 0 w 75"/>
                <a:gd name="T43" fmla="*/ 41 h 88"/>
                <a:gd name="T44" fmla="*/ 3 w 75"/>
                <a:gd name="T45" fmla="*/ 30 h 88"/>
                <a:gd name="T46" fmla="*/ 2 w 75"/>
                <a:gd name="T47" fmla="*/ 25 h 88"/>
                <a:gd name="T48" fmla="*/ 13 w 75"/>
                <a:gd name="T49" fmla="*/ 20 h 88"/>
                <a:gd name="T50" fmla="*/ 17 w 75"/>
                <a:gd name="T51" fmla="*/ 1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5" h="88">
                  <a:moveTo>
                    <a:pt x="17" y="1"/>
                  </a:moveTo>
                  <a:lnTo>
                    <a:pt x="39" y="5"/>
                  </a:lnTo>
                  <a:lnTo>
                    <a:pt x="41" y="2"/>
                  </a:lnTo>
                  <a:lnTo>
                    <a:pt x="56" y="0"/>
                  </a:lnTo>
                  <a:lnTo>
                    <a:pt x="75" y="6"/>
                  </a:lnTo>
                  <a:lnTo>
                    <a:pt x="65" y="24"/>
                  </a:lnTo>
                  <a:lnTo>
                    <a:pt x="66" y="38"/>
                  </a:lnTo>
                  <a:lnTo>
                    <a:pt x="74" y="50"/>
                  </a:lnTo>
                  <a:lnTo>
                    <a:pt x="70" y="59"/>
                  </a:lnTo>
                  <a:lnTo>
                    <a:pt x="68" y="69"/>
                  </a:lnTo>
                  <a:lnTo>
                    <a:pt x="64" y="77"/>
                  </a:lnTo>
                  <a:lnTo>
                    <a:pt x="53" y="73"/>
                  </a:lnTo>
                  <a:lnTo>
                    <a:pt x="45" y="75"/>
                  </a:lnTo>
                  <a:lnTo>
                    <a:pt x="37" y="73"/>
                  </a:lnTo>
                  <a:lnTo>
                    <a:pt x="35" y="79"/>
                  </a:lnTo>
                  <a:lnTo>
                    <a:pt x="38" y="83"/>
                  </a:lnTo>
                  <a:lnTo>
                    <a:pt x="37" y="88"/>
                  </a:lnTo>
                  <a:lnTo>
                    <a:pt x="27" y="86"/>
                  </a:lnTo>
                  <a:lnTo>
                    <a:pt x="16" y="68"/>
                  </a:lnTo>
                  <a:lnTo>
                    <a:pt x="13" y="56"/>
                  </a:lnTo>
                  <a:lnTo>
                    <a:pt x="7" y="56"/>
                  </a:lnTo>
                  <a:lnTo>
                    <a:pt x="0" y="41"/>
                  </a:lnTo>
                  <a:lnTo>
                    <a:pt x="3" y="30"/>
                  </a:lnTo>
                  <a:lnTo>
                    <a:pt x="2" y="25"/>
                  </a:lnTo>
                  <a:lnTo>
                    <a:pt x="13" y="20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4" name="Freeform 403"/>
            <p:cNvSpPr>
              <a:spLocks/>
            </p:cNvSpPr>
            <p:nvPr/>
          </p:nvSpPr>
          <p:spPr bwMode="auto">
            <a:xfrm>
              <a:off x="5788660" y="2533241"/>
              <a:ext cx="173956" cy="69582"/>
            </a:xfrm>
            <a:custGeom>
              <a:avLst/>
              <a:gdLst>
                <a:gd name="T0" fmla="*/ 29 w 90"/>
                <a:gd name="T1" fmla="*/ 1 h 36"/>
                <a:gd name="T2" fmla="*/ 30 w 90"/>
                <a:gd name="T3" fmla="*/ 3 h 36"/>
                <a:gd name="T4" fmla="*/ 37 w 90"/>
                <a:gd name="T5" fmla="*/ 0 h 36"/>
                <a:gd name="T6" fmla="*/ 45 w 90"/>
                <a:gd name="T7" fmla="*/ 7 h 36"/>
                <a:gd name="T8" fmla="*/ 54 w 90"/>
                <a:gd name="T9" fmla="*/ 3 h 36"/>
                <a:gd name="T10" fmla="*/ 62 w 90"/>
                <a:gd name="T11" fmla="*/ 4 h 36"/>
                <a:gd name="T12" fmla="*/ 74 w 90"/>
                <a:gd name="T13" fmla="*/ 2 h 36"/>
                <a:gd name="T14" fmla="*/ 90 w 90"/>
                <a:gd name="T15" fmla="*/ 10 h 36"/>
                <a:gd name="T16" fmla="*/ 86 w 90"/>
                <a:gd name="T17" fmla="*/ 15 h 36"/>
                <a:gd name="T18" fmla="*/ 84 w 90"/>
                <a:gd name="T19" fmla="*/ 23 h 36"/>
                <a:gd name="T20" fmla="*/ 81 w 90"/>
                <a:gd name="T21" fmla="*/ 25 h 36"/>
                <a:gd name="T22" fmla="*/ 63 w 90"/>
                <a:gd name="T23" fmla="*/ 19 h 36"/>
                <a:gd name="T24" fmla="*/ 57 w 90"/>
                <a:gd name="T25" fmla="*/ 20 h 36"/>
                <a:gd name="T26" fmla="*/ 54 w 90"/>
                <a:gd name="T27" fmla="*/ 25 h 36"/>
                <a:gd name="T28" fmla="*/ 47 w 90"/>
                <a:gd name="T29" fmla="*/ 27 h 36"/>
                <a:gd name="T30" fmla="*/ 45 w 90"/>
                <a:gd name="T31" fmla="*/ 26 h 36"/>
                <a:gd name="T32" fmla="*/ 37 w 90"/>
                <a:gd name="T33" fmla="*/ 29 h 36"/>
                <a:gd name="T34" fmla="*/ 31 w 90"/>
                <a:gd name="T35" fmla="*/ 30 h 36"/>
                <a:gd name="T36" fmla="*/ 30 w 90"/>
                <a:gd name="T37" fmla="*/ 34 h 36"/>
                <a:gd name="T38" fmla="*/ 17 w 90"/>
                <a:gd name="T39" fmla="*/ 36 h 36"/>
                <a:gd name="T40" fmla="*/ 11 w 90"/>
                <a:gd name="T41" fmla="*/ 34 h 36"/>
                <a:gd name="T42" fmla="*/ 2 w 90"/>
                <a:gd name="T43" fmla="*/ 29 h 36"/>
                <a:gd name="T44" fmla="*/ 0 w 90"/>
                <a:gd name="T45" fmla="*/ 22 h 36"/>
                <a:gd name="T46" fmla="*/ 1 w 90"/>
                <a:gd name="T47" fmla="*/ 19 h 36"/>
                <a:gd name="T48" fmla="*/ 2 w 90"/>
                <a:gd name="T49" fmla="*/ 15 h 36"/>
                <a:gd name="T50" fmla="*/ 10 w 90"/>
                <a:gd name="T51" fmla="*/ 15 h 36"/>
                <a:gd name="T52" fmla="*/ 15 w 90"/>
                <a:gd name="T53" fmla="*/ 13 h 36"/>
                <a:gd name="T54" fmla="*/ 15 w 90"/>
                <a:gd name="T55" fmla="*/ 11 h 36"/>
                <a:gd name="T56" fmla="*/ 18 w 90"/>
                <a:gd name="T57" fmla="*/ 10 h 36"/>
                <a:gd name="T58" fmla="*/ 19 w 90"/>
                <a:gd name="T59" fmla="*/ 6 h 36"/>
                <a:gd name="T60" fmla="*/ 22 w 90"/>
                <a:gd name="T61" fmla="*/ 5 h 36"/>
                <a:gd name="T62" fmla="*/ 25 w 90"/>
                <a:gd name="T63" fmla="*/ 1 h 36"/>
                <a:gd name="T64" fmla="*/ 29 w 90"/>
                <a:gd name="T65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0" h="36">
                  <a:moveTo>
                    <a:pt x="29" y="1"/>
                  </a:moveTo>
                  <a:lnTo>
                    <a:pt x="30" y="3"/>
                  </a:lnTo>
                  <a:lnTo>
                    <a:pt x="37" y="0"/>
                  </a:lnTo>
                  <a:lnTo>
                    <a:pt x="45" y="7"/>
                  </a:lnTo>
                  <a:lnTo>
                    <a:pt x="54" y="3"/>
                  </a:lnTo>
                  <a:lnTo>
                    <a:pt x="62" y="4"/>
                  </a:lnTo>
                  <a:lnTo>
                    <a:pt x="74" y="2"/>
                  </a:lnTo>
                  <a:lnTo>
                    <a:pt x="90" y="10"/>
                  </a:lnTo>
                  <a:lnTo>
                    <a:pt x="86" y="15"/>
                  </a:lnTo>
                  <a:lnTo>
                    <a:pt x="84" y="23"/>
                  </a:lnTo>
                  <a:lnTo>
                    <a:pt x="81" y="25"/>
                  </a:lnTo>
                  <a:lnTo>
                    <a:pt x="63" y="19"/>
                  </a:lnTo>
                  <a:lnTo>
                    <a:pt x="57" y="20"/>
                  </a:lnTo>
                  <a:lnTo>
                    <a:pt x="54" y="25"/>
                  </a:lnTo>
                  <a:lnTo>
                    <a:pt x="47" y="27"/>
                  </a:lnTo>
                  <a:lnTo>
                    <a:pt x="45" y="26"/>
                  </a:lnTo>
                  <a:lnTo>
                    <a:pt x="37" y="29"/>
                  </a:lnTo>
                  <a:lnTo>
                    <a:pt x="31" y="30"/>
                  </a:lnTo>
                  <a:lnTo>
                    <a:pt x="30" y="34"/>
                  </a:lnTo>
                  <a:lnTo>
                    <a:pt x="17" y="36"/>
                  </a:lnTo>
                  <a:lnTo>
                    <a:pt x="11" y="34"/>
                  </a:lnTo>
                  <a:lnTo>
                    <a:pt x="2" y="29"/>
                  </a:lnTo>
                  <a:lnTo>
                    <a:pt x="0" y="22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10" y="15"/>
                  </a:lnTo>
                  <a:lnTo>
                    <a:pt x="15" y="13"/>
                  </a:lnTo>
                  <a:lnTo>
                    <a:pt x="15" y="11"/>
                  </a:lnTo>
                  <a:lnTo>
                    <a:pt x="18" y="10"/>
                  </a:lnTo>
                  <a:lnTo>
                    <a:pt x="19" y="6"/>
                  </a:lnTo>
                  <a:lnTo>
                    <a:pt x="22" y="5"/>
                  </a:lnTo>
                  <a:lnTo>
                    <a:pt x="25" y="1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5" name="Freeform 404"/>
            <p:cNvSpPr>
              <a:spLocks/>
            </p:cNvSpPr>
            <p:nvPr/>
          </p:nvSpPr>
          <p:spPr bwMode="auto">
            <a:xfrm>
              <a:off x="5695884" y="2639549"/>
              <a:ext cx="88911" cy="56053"/>
            </a:xfrm>
            <a:custGeom>
              <a:avLst/>
              <a:gdLst>
                <a:gd name="T0" fmla="*/ 1 w 46"/>
                <a:gd name="T1" fmla="*/ 7 h 29"/>
                <a:gd name="T2" fmla="*/ 15 w 46"/>
                <a:gd name="T3" fmla="*/ 9 h 29"/>
                <a:gd name="T4" fmla="*/ 22 w 46"/>
                <a:gd name="T5" fmla="*/ 4 h 29"/>
                <a:gd name="T6" fmla="*/ 37 w 46"/>
                <a:gd name="T7" fmla="*/ 3 h 29"/>
                <a:gd name="T8" fmla="*/ 39 w 46"/>
                <a:gd name="T9" fmla="*/ 0 h 29"/>
                <a:gd name="T10" fmla="*/ 42 w 46"/>
                <a:gd name="T11" fmla="*/ 0 h 29"/>
                <a:gd name="T12" fmla="*/ 46 w 46"/>
                <a:gd name="T13" fmla="*/ 7 h 29"/>
                <a:gd name="T14" fmla="*/ 33 w 46"/>
                <a:gd name="T15" fmla="*/ 12 h 29"/>
                <a:gd name="T16" fmla="*/ 32 w 46"/>
                <a:gd name="T17" fmla="*/ 21 h 29"/>
                <a:gd name="T18" fmla="*/ 27 w 46"/>
                <a:gd name="T19" fmla="*/ 23 h 29"/>
                <a:gd name="T20" fmla="*/ 27 w 46"/>
                <a:gd name="T21" fmla="*/ 29 h 29"/>
                <a:gd name="T22" fmla="*/ 21 w 46"/>
                <a:gd name="T23" fmla="*/ 28 h 29"/>
                <a:gd name="T24" fmla="*/ 15 w 46"/>
                <a:gd name="T25" fmla="*/ 25 h 29"/>
                <a:gd name="T26" fmla="*/ 12 w 46"/>
                <a:gd name="T27" fmla="*/ 28 h 29"/>
                <a:gd name="T28" fmla="*/ 1 w 46"/>
                <a:gd name="T29" fmla="*/ 28 h 29"/>
                <a:gd name="T30" fmla="*/ 4 w 46"/>
                <a:gd name="T31" fmla="*/ 26 h 29"/>
                <a:gd name="T32" fmla="*/ 0 w 46"/>
                <a:gd name="T33" fmla="*/ 17 h 29"/>
                <a:gd name="T34" fmla="*/ 1 w 46"/>
                <a:gd name="T35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29">
                  <a:moveTo>
                    <a:pt x="1" y="7"/>
                  </a:moveTo>
                  <a:lnTo>
                    <a:pt x="15" y="9"/>
                  </a:lnTo>
                  <a:lnTo>
                    <a:pt x="22" y="4"/>
                  </a:lnTo>
                  <a:lnTo>
                    <a:pt x="37" y="3"/>
                  </a:lnTo>
                  <a:lnTo>
                    <a:pt x="39" y="0"/>
                  </a:lnTo>
                  <a:lnTo>
                    <a:pt x="42" y="0"/>
                  </a:lnTo>
                  <a:lnTo>
                    <a:pt x="46" y="7"/>
                  </a:lnTo>
                  <a:lnTo>
                    <a:pt x="33" y="12"/>
                  </a:lnTo>
                  <a:lnTo>
                    <a:pt x="32" y="21"/>
                  </a:lnTo>
                  <a:lnTo>
                    <a:pt x="27" y="23"/>
                  </a:lnTo>
                  <a:lnTo>
                    <a:pt x="27" y="29"/>
                  </a:lnTo>
                  <a:lnTo>
                    <a:pt x="21" y="28"/>
                  </a:lnTo>
                  <a:lnTo>
                    <a:pt x="15" y="25"/>
                  </a:lnTo>
                  <a:lnTo>
                    <a:pt x="12" y="28"/>
                  </a:lnTo>
                  <a:lnTo>
                    <a:pt x="1" y="28"/>
                  </a:lnTo>
                  <a:lnTo>
                    <a:pt x="4" y="26"/>
                  </a:lnTo>
                  <a:lnTo>
                    <a:pt x="0" y="17"/>
                  </a:lnTo>
                  <a:lnTo>
                    <a:pt x="1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6" name="Freeform 405"/>
            <p:cNvSpPr>
              <a:spLocks/>
            </p:cNvSpPr>
            <p:nvPr/>
          </p:nvSpPr>
          <p:spPr bwMode="auto">
            <a:xfrm>
              <a:off x="5577981" y="1808425"/>
              <a:ext cx="320852" cy="500608"/>
            </a:xfrm>
            <a:custGeom>
              <a:avLst/>
              <a:gdLst>
                <a:gd name="T0" fmla="*/ 144 w 166"/>
                <a:gd name="T1" fmla="*/ 61 h 259"/>
                <a:gd name="T2" fmla="*/ 132 w 166"/>
                <a:gd name="T3" fmla="*/ 73 h 259"/>
                <a:gd name="T4" fmla="*/ 137 w 166"/>
                <a:gd name="T5" fmla="*/ 84 h 259"/>
                <a:gd name="T6" fmla="*/ 117 w 166"/>
                <a:gd name="T7" fmla="*/ 100 h 259"/>
                <a:gd name="T8" fmla="*/ 92 w 166"/>
                <a:gd name="T9" fmla="*/ 116 h 259"/>
                <a:gd name="T10" fmla="*/ 85 w 166"/>
                <a:gd name="T11" fmla="*/ 142 h 259"/>
                <a:gd name="T12" fmla="*/ 97 w 166"/>
                <a:gd name="T13" fmla="*/ 156 h 259"/>
                <a:gd name="T14" fmla="*/ 112 w 166"/>
                <a:gd name="T15" fmla="*/ 166 h 259"/>
                <a:gd name="T16" fmla="*/ 102 w 166"/>
                <a:gd name="T17" fmla="*/ 188 h 259"/>
                <a:gd name="T18" fmla="*/ 87 w 166"/>
                <a:gd name="T19" fmla="*/ 193 h 259"/>
                <a:gd name="T20" fmla="*/ 85 w 166"/>
                <a:gd name="T21" fmla="*/ 226 h 259"/>
                <a:gd name="T22" fmla="*/ 78 w 166"/>
                <a:gd name="T23" fmla="*/ 244 h 259"/>
                <a:gd name="T24" fmla="*/ 59 w 166"/>
                <a:gd name="T25" fmla="*/ 242 h 259"/>
                <a:gd name="T26" fmla="*/ 52 w 166"/>
                <a:gd name="T27" fmla="*/ 258 h 259"/>
                <a:gd name="T28" fmla="*/ 35 w 166"/>
                <a:gd name="T29" fmla="*/ 259 h 259"/>
                <a:gd name="T30" fmla="*/ 28 w 166"/>
                <a:gd name="T31" fmla="*/ 240 h 259"/>
                <a:gd name="T32" fmla="*/ 14 w 166"/>
                <a:gd name="T33" fmla="*/ 218 h 259"/>
                <a:gd name="T34" fmla="*/ 0 w 166"/>
                <a:gd name="T35" fmla="*/ 190 h 259"/>
                <a:gd name="T36" fmla="*/ 6 w 166"/>
                <a:gd name="T37" fmla="*/ 179 h 259"/>
                <a:gd name="T38" fmla="*/ 17 w 166"/>
                <a:gd name="T39" fmla="*/ 166 h 259"/>
                <a:gd name="T40" fmla="*/ 20 w 166"/>
                <a:gd name="T41" fmla="*/ 143 h 259"/>
                <a:gd name="T42" fmla="*/ 10 w 166"/>
                <a:gd name="T43" fmla="*/ 134 h 259"/>
                <a:gd name="T44" fmla="*/ 6 w 166"/>
                <a:gd name="T45" fmla="*/ 109 h 259"/>
                <a:gd name="T46" fmla="*/ 14 w 166"/>
                <a:gd name="T47" fmla="*/ 91 h 259"/>
                <a:gd name="T48" fmla="*/ 28 w 166"/>
                <a:gd name="T49" fmla="*/ 91 h 259"/>
                <a:gd name="T50" fmla="*/ 32 w 166"/>
                <a:gd name="T51" fmla="*/ 84 h 259"/>
                <a:gd name="T52" fmla="*/ 26 w 166"/>
                <a:gd name="T53" fmla="*/ 78 h 259"/>
                <a:gd name="T54" fmla="*/ 45 w 166"/>
                <a:gd name="T55" fmla="*/ 52 h 259"/>
                <a:gd name="T56" fmla="*/ 56 w 166"/>
                <a:gd name="T57" fmla="*/ 32 h 259"/>
                <a:gd name="T58" fmla="*/ 63 w 166"/>
                <a:gd name="T59" fmla="*/ 19 h 259"/>
                <a:gd name="T60" fmla="*/ 76 w 166"/>
                <a:gd name="T61" fmla="*/ 19 h 259"/>
                <a:gd name="T62" fmla="*/ 78 w 166"/>
                <a:gd name="T63" fmla="*/ 9 h 259"/>
                <a:gd name="T64" fmla="*/ 103 w 166"/>
                <a:gd name="T65" fmla="*/ 12 h 259"/>
                <a:gd name="T66" fmla="*/ 103 w 166"/>
                <a:gd name="T67" fmla="*/ 1 h 259"/>
                <a:gd name="T68" fmla="*/ 111 w 166"/>
                <a:gd name="T69" fmla="*/ 0 h 259"/>
                <a:gd name="T70" fmla="*/ 131 w 166"/>
                <a:gd name="T71" fmla="*/ 9 h 259"/>
                <a:gd name="T72" fmla="*/ 154 w 166"/>
                <a:gd name="T73" fmla="*/ 21 h 259"/>
                <a:gd name="T74" fmla="*/ 160 w 166"/>
                <a:gd name="T75" fmla="*/ 48 h 259"/>
                <a:gd name="T76" fmla="*/ 166 w 166"/>
                <a:gd name="T77" fmla="*/ 55 h 259"/>
                <a:gd name="T78" fmla="*/ 144 w 166"/>
                <a:gd name="T79" fmla="*/ 61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" h="259">
                  <a:moveTo>
                    <a:pt x="144" y="61"/>
                  </a:moveTo>
                  <a:lnTo>
                    <a:pt x="132" y="73"/>
                  </a:lnTo>
                  <a:lnTo>
                    <a:pt x="137" y="84"/>
                  </a:lnTo>
                  <a:lnTo>
                    <a:pt x="117" y="100"/>
                  </a:lnTo>
                  <a:lnTo>
                    <a:pt x="92" y="116"/>
                  </a:lnTo>
                  <a:lnTo>
                    <a:pt x="85" y="142"/>
                  </a:lnTo>
                  <a:lnTo>
                    <a:pt x="97" y="156"/>
                  </a:lnTo>
                  <a:lnTo>
                    <a:pt x="112" y="166"/>
                  </a:lnTo>
                  <a:lnTo>
                    <a:pt x="102" y="188"/>
                  </a:lnTo>
                  <a:lnTo>
                    <a:pt x="87" y="193"/>
                  </a:lnTo>
                  <a:lnTo>
                    <a:pt x="85" y="226"/>
                  </a:lnTo>
                  <a:lnTo>
                    <a:pt x="78" y="244"/>
                  </a:lnTo>
                  <a:lnTo>
                    <a:pt x="59" y="242"/>
                  </a:lnTo>
                  <a:lnTo>
                    <a:pt x="52" y="258"/>
                  </a:lnTo>
                  <a:lnTo>
                    <a:pt x="35" y="259"/>
                  </a:lnTo>
                  <a:lnTo>
                    <a:pt x="28" y="240"/>
                  </a:lnTo>
                  <a:lnTo>
                    <a:pt x="14" y="218"/>
                  </a:lnTo>
                  <a:lnTo>
                    <a:pt x="0" y="190"/>
                  </a:lnTo>
                  <a:lnTo>
                    <a:pt x="6" y="179"/>
                  </a:lnTo>
                  <a:lnTo>
                    <a:pt x="17" y="166"/>
                  </a:lnTo>
                  <a:lnTo>
                    <a:pt x="20" y="143"/>
                  </a:lnTo>
                  <a:lnTo>
                    <a:pt x="10" y="134"/>
                  </a:lnTo>
                  <a:lnTo>
                    <a:pt x="6" y="109"/>
                  </a:lnTo>
                  <a:lnTo>
                    <a:pt x="14" y="91"/>
                  </a:lnTo>
                  <a:lnTo>
                    <a:pt x="28" y="91"/>
                  </a:lnTo>
                  <a:lnTo>
                    <a:pt x="32" y="84"/>
                  </a:lnTo>
                  <a:lnTo>
                    <a:pt x="26" y="78"/>
                  </a:lnTo>
                  <a:lnTo>
                    <a:pt x="45" y="52"/>
                  </a:lnTo>
                  <a:lnTo>
                    <a:pt x="56" y="32"/>
                  </a:lnTo>
                  <a:lnTo>
                    <a:pt x="63" y="19"/>
                  </a:lnTo>
                  <a:lnTo>
                    <a:pt x="76" y="19"/>
                  </a:lnTo>
                  <a:lnTo>
                    <a:pt x="78" y="9"/>
                  </a:lnTo>
                  <a:lnTo>
                    <a:pt x="103" y="12"/>
                  </a:lnTo>
                  <a:lnTo>
                    <a:pt x="103" y="1"/>
                  </a:lnTo>
                  <a:lnTo>
                    <a:pt x="111" y="0"/>
                  </a:lnTo>
                  <a:lnTo>
                    <a:pt x="131" y="9"/>
                  </a:lnTo>
                  <a:lnTo>
                    <a:pt x="154" y="21"/>
                  </a:lnTo>
                  <a:lnTo>
                    <a:pt x="160" y="48"/>
                  </a:lnTo>
                  <a:lnTo>
                    <a:pt x="166" y="55"/>
                  </a:lnTo>
                  <a:lnTo>
                    <a:pt x="144" y="6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7" name="Freeform 406"/>
            <p:cNvSpPr>
              <a:spLocks/>
            </p:cNvSpPr>
            <p:nvPr/>
          </p:nvSpPr>
          <p:spPr bwMode="auto">
            <a:xfrm>
              <a:off x="6316328" y="5544616"/>
              <a:ext cx="46388" cy="65717"/>
            </a:xfrm>
            <a:custGeom>
              <a:avLst/>
              <a:gdLst>
                <a:gd name="T0" fmla="*/ 24 w 24"/>
                <a:gd name="T1" fmla="*/ 23 h 34"/>
                <a:gd name="T2" fmla="*/ 20 w 24"/>
                <a:gd name="T3" fmla="*/ 32 h 34"/>
                <a:gd name="T4" fmla="*/ 10 w 24"/>
                <a:gd name="T5" fmla="*/ 34 h 34"/>
                <a:gd name="T6" fmla="*/ 0 w 24"/>
                <a:gd name="T7" fmla="*/ 23 h 34"/>
                <a:gd name="T8" fmla="*/ 0 w 24"/>
                <a:gd name="T9" fmla="*/ 16 h 34"/>
                <a:gd name="T10" fmla="*/ 6 w 24"/>
                <a:gd name="T11" fmla="*/ 8 h 34"/>
                <a:gd name="T12" fmla="*/ 8 w 24"/>
                <a:gd name="T13" fmla="*/ 2 h 34"/>
                <a:gd name="T14" fmla="*/ 13 w 24"/>
                <a:gd name="T15" fmla="*/ 0 h 34"/>
                <a:gd name="T16" fmla="*/ 22 w 24"/>
                <a:gd name="T17" fmla="*/ 4 h 34"/>
                <a:gd name="T18" fmla="*/ 24 w 24"/>
                <a:gd name="T19" fmla="*/ 14 h 34"/>
                <a:gd name="T20" fmla="*/ 24 w 24"/>
                <a:gd name="T2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34">
                  <a:moveTo>
                    <a:pt x="24" y="23"/>
                  </a:moveTo>
                  <a:lnTo>
                    <a:pt x="20" y="32"/>
                  </a:lnTo>
                  <a:lnTo>
                    <a:pt x="10" y="34"/>
                  </a:lnTo>
                  <a:lnTo>
                    <a:pt x="0" y="23"/>
                  </a:lnTo>
                  <a:lnTo>
                    <a:pt x="0" y="16"/>
                  </a:lnTo>
                  <a:lnTo>
                    <a:pt x="6" y="8"/>
                  </a:lnTo>
                  <a:lnTo>
                    <a:pt x="8" y="2"/>
                  </a:lnTo>
                  <a:lnTo>
                    <a:pt x="13" y="0"/>
                  </a:lnTo>
                  <a:lnTo>
                    <a:pt x="22" y="4"/>
                  </a:lnTo>
                  <a:lnTo>
                    <a:pt x="24" y="14"/>
                  </a:lnTo>
                  <a:lnTo>
                    <a:pt x="24" y="2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8" name="Freeform 407"/>
            <p:cNvSpPr>
              <a:spLocks/>
            </p:cNvSpPr>
            <p:nvPr/>
          </p:nvSpPr>
          <p:spPr bwMode="auto">
            <a:xfrm>
              <a:off x="6459358" y="3022252"/>
              <a:ext cx="204882" cy="195218"/>
            </a:xfrm>
            <a:custGeom>
              <a:avLst/>
              <a:gdLst>
                <a:gd name="T0" fmla="*/ 56 w 106"/>
                <a:gd name="T1" fmla="*/ 79 h 101"/>
                <a:gd name="T2" fmla="*/ 24 w 106"/>
                <a:gd name="T3" fmla="*/ 101 h 101"/>
                <a:gd name="T4" fmla="*/ 4 w 106"/>
                <a:gd name="T5" fmla="*/ 93 h 101"/>
                <a:gd name="T6" fmla="*/ 3 w 106"/>
                <a:gd name="T7" fmla="*/ 93 h 101"/>
                <a:gd name="T8" fmla="*/ 5 w 106"/>
                <a:gd name="T9" fmla="*/ 90 h 101"/>
                <a:gd name="T10" fmla="*/ 4 w 106"/>
                <a:gd name="T11" fmla="*/ 81 h 101"/>
                <a:gd name="T12" fmla="*/ 7 w 106"/>
                <a:gd name="T13" fmla="*/ 70 h 101"/>
                <a:gd name="T14" fmla="*/ 16 w 106"/>
                <a:gd name="T15" fmla="*/ 62 h 101"/>
                <a:gd name="T16" fmla="*/ 12 w 106"/>
                <a:gd name="T17" fmla="*/ 54 h 101"/>
                <a:gd name="T18" fmla="*/ 4 w 106"/>
                <a:gd name="T19" fmla="*/ 53 h 101"/>
                <a:gd name="T20" fmla="*/ 0 w 106"/>
                <a:gd name="T21" fmla="*/ 37 h 101"/>
                <a:gd name="T22" fmla="*/ 4 w 106"/>
                <a:gd name="T23" fmla="*/ 29 h 101"/>
                <a:gd name="T24" fmla="*/ 8 w 106"/>
                <a:gd name="T25" fmla="*/ 24 h 101"/>
                <a:gd name="T26" fmla="*/ 12 w 106"/>
                <a:gd name="T27" fmla="*/ 20 h 101"/>
                <a:gd name="T28" fmla="*/ 11 w 106"/>
                <a:gd name="T29" fmla="*/ 8 h 101"/>
                <a:gd name="T30" fmla="*/ 17 w 106"/>
                <a:gd name="T31" fmla="*/ 12 h 101"/>
                <a:gd name="T32" fmla="*/ 36 w 106"/>
                <a:gd name="T33" fmla="*/ 6 h 101"/>
                <a:gd name="T34" fmla="*/ 45 w 106"/>
                <a:gd name="T35" fmla="*/ 10 h 101"/>
                <a:gd name="T36" fmla="*/ 59 w 106"/>
                <a:gd name="T37" fmla="*/ 10 h 101"/>
                <a:gd name="T38" fmla="*/ 78 w 106"/>
                <a:gd name="T39" fmla="*/ 3 h 101"/>
                <a:gd name="T40" fmla="*/ 87 w 106"/>
                <a:gd name="T41" fmla="*/ 3 h 101"/>
                <a:gd name="T42" fmla="*/ 106 w 106"/>
                <a:gd name="T43" fmla="*/ 0 h 101"/>
                <a:gd name="T44" fmla="*/ 99 w 106"/>
                <a:gd name="T45" fmla="*/ 13 h 101"/>
                <a:gd name="T46" fmla="*/ 91 w 106"/>
                <a:gd name="T47" fmla="*/ 18 h 101"/>
                <a:gd name="T48" fmla="*/ 94 w 106"/>
                <a:gd name="T49" fmla="*/ 33 h 101"/>
                <a:gd name="T50" fmla="*/ 91 w 106"/>
                <a:gd name="T51" fmla="*/ 58 h 101"/>
                <a:gd name="T52" fmla="*/ 56 w 106"/>
                <a:gd name="T53" fmla="*/ 7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6" h="101">
                  <a:moveTo>
                    <a:pt x="56" y="79"/>
                  </a:moveTo>
                  <a:lnTo>
                    <a:pt x="24" y="101"/>
                  </a:lnTo>
                  <a:lnTo>
                    <a:pt x="4" y="93"/>
                  </a:lnTo>
                  <a:lnTo>
                    <a:pt x="3" y="93"/>
                  </a:lnTo>
                  <a:lnTo>
                    <a:pt x="5" y="90"/>
                  </a:lnTo>
                  <a:lnTo>
                    <a:pt x="4" y="81"/>
                  </a:lnTo>
                  <a:lnTo>
                    <a:pt x="7" y="70"/>
                  </a:lnTo>
                  <a:lnTo>
                    <a:pt x="16" y="62"/>
                  </a:lnTo>
                  <a:lnTo>
                    <a:pt x="12" y="54"/>
                  </a:lnTo>
                  <a:lnTo>
                    <a:pt x="4" y="53"/>
                  </a:lnTo>
                  <a:lnTo>
                    <a:pt x="0" y="37"/>
                  </a:lnTo>
                  <a:lnTo>
                    <a:pt x="4" y="29"/>
                  </a:lnTo>
                  <a:lnTo>
                    <a:pt x="8" y="24"/>
                  </a:lnTo>
                  <a:lnTo>
                    <a:pt x="12" y="20"/>
                  </a:lnTo>
                  <a:lnTo>
                    <a:pt x="11" y="8"/>
                  </a:lnTo>
                  <a:lnTo>
                    <a:pt x="17" y="12"/>
                  </a:lnTo>
                  <a:lnTo>
                    <a:pt x="36" y="6"/>
                  </a:lnTo>
                  <a:lnTo>
                    <a:pt x="45" y="10"/>
                  </a:lnTo>
                  <a:lnTo>
                    <a:pt x="59" y="10"/>
                  </a:lnTo>
                  <a:lnTo>
                    <a:pt x="78" y="3"/>
                  </a:lnTo>
                  <a:lnTo>
                    <a:pt x="87" y="3"/>
                  </a:lnTo>
                  <a:lnTo>
                    <a:pt x="106" y="0"/>
                  </a:lnTo>
                  <a:lnTo>
                    <a:pt x="99" y="13"/>
                  </a:lnTo>
                  <a:lnTo>
                    <a:pt x="91" y="18"/>
                  </a:lnTo>
                  <a:lnTo>
                    <a:pt x="94" y="33"/>
                  </a:lnTo>
                  <a:lnTo>
                    <a:pt x="91" y="58"/>
                  </a:lnTo>
                  <a:lnTo>
                    <a:pt x="56" y="7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9" name="Freeform 408"/>
            <p:cNvSpPr>
              <a:spLocks/>
            </p:cNvSpPr>
            <p:nvPr/>
          </p:nvSpPr>
          <p:spPr bwMode="auto">
            <a:xfrm>
              <a:off x="5738406" y="3575046"/>
              <a:ext cx="363375" cy="641705"/>
            </a:xfrm>
            <a:custGeom>
              <a:avLst/>
              <a:gdLst>
                <a:gd name="T0" fmla="*/ 18 w 188"/>
                <a:gd name="T1" fmla="*/ 219 h 332"/>
                <a:gd name="T2" fmla="*/ 19 w 188"/>
                <a:gd name="T3" fmla="*/ 209 h 332"/>
                <a:gd name="T4" fmla="*/ 8 w 188"/>
                <a:gd name="T5" fmla="*/ 209 h 332"/>
                <a:gd name="T6" fmla="*/ 8 w 188"/>
                <a:gd name="T7" fmla="*/ 196 h 332"/>
                <a:gd name="T8" fmla="*/ 0 w 188"/>
                <a:gd name="T9" fmla="*/ 188 h 332"/>
                <a:gd name="T10" fmla="*/ 7 w 188"/>
                <a:gd name="T11" fmla="*/ 161 h 332"/>
                <a:gd name="T12" fmla="*/ 30 w 188"/>
                <a:gd name="T13" fmla="*/ 141 h 332"/>
                <a:gd name="T14" fmla="*/ 30 w 188"/>
                <a:gd name="T15" fmla="*/ 114 h 332"/>
                <a:gd name="T16" fmla="*/ 37 w 188"/>
                <a:gd name="T17" fmla="*/ 72 h 332"/>
                <a:gd name="T18" fmla="*/ 40 w 188"/>
                <a:gd name="T19" fmla="*/ 63 h 332"/>
                <a:gd name="T20" fmla="*/ 33 w 188"/>
                <a:gd name="T21" fmla="*/ 56 h 332"/>
                <a:gd name="T22" fmla="*/ 32 w 188"/>
                <a:gd name="T23" fmla="*/ 49 h 332"/>
                <a:gd name="T24" fmla="*/ 25 w 188"/>
                <a:gd name="T25" fmla="*/ 44 h 332"/>
                <a:gd name="T26" fmla="*/ 20 w 188"/>
                <a:gd name="T27" fmla="*/ 11 h 332"/>
                <a:gd name="T28" fmla="*/ 38 w 188"/>
                <a:gd name="T29" fmla="*/ 0 h 332"/>
                <a:gd name="T30" fmla="*/ 111 w 188"/>
                <a:gd name="T31" fmla="*/ 40 h 332"/>
                <a:gd name="T32" fmla="*/ 184 w 188"/>
                <a:gd name="T33" fmla="*/ 80 h 332"/>
                <a:gd name="T34" fmla="*/ 188 w 188"/>
                <a:gd name="T35" fmla="*/ 162 h 332"/>
                <a:gd name="T36" fmla="*/ 172 w 188"/>
                <a:gd name="T37" fmla="*/ 161 h 332"/>
                <a:gd name="T38" fmla="*/ 164 w 188"/>
                <a:gd name="T39" fmla="*/ 176 h 332"/>
                <a:gd name="T40" fmla="*/ 160 w 188"/>
                <a:gd name="T41" fmla="*/ 189 h 332"/>
                <a:gd name="T42" fmla="*/ 163 w 188"/>
                <a:gd name="T43" fmla="*/ 194 h 332"/>
                <a:gd name="T44" fmla="*/ 158 w 188"/>
                <a:gd name="T45" fmla="*/ 200 h 332"/>
                <a:gd name="T46" fmla="*/ 160 w 188"/>
                <a:gd name="T47" fmla="*/ 209 h 332"/>
                <a:gd name="T48" fmla="*/ 155 w 188"/>
                <a:gd name="T49" fmla="*/ 217 h 332"/>
                <a:gd name="T50" fmla="*/ 154 w 188"/>
                <a:gd name="T51" fmla="*/ 225 h 332"/>
                <a:gd name="T52" fmla="*/ 160 w 188"/>
                <a:gd name="T53" fmla="*/ 224 h 332"/>
                <a:gd name="T54" fmla="*/ 164 w 188"/>
                <a:gd name="T55" fmla="*/ 232 h 332"/>
                <a:gd name="T56" fmla="*/ 164 w 188"/>
                <a:gd name="T57" fmla="*/ 244 h 332"/>
                <a:gd name="T58" fmla="*/ 171 w 188"/>
                <a:gd name="T59" fmla="*/ 250 h 332"/>
                <a:gd name="T60" fmla="*/ 171 w 188"/>
                <a:gd name="T61" fmla="*/ 255 h 332"/>
                <a:gd name="T62" fmla="*/ 160 w 188"/>
                <a:gd name="T63" fmla="*/ 258 h 332"/>
                <a:gd name="T64" fmla="*/ 151 w 188"/>
                <a:gd name="T65" fmla="*/ 267 h 332"/>
                <a:gd name="T66" fmla="*/ 138 w 188"/>
                <a:gd name="T67" fmla="*/ 290 h 332"/>
                <a:gd name="T68" fmla="*/ 121 w 188"/>
                <a:gd name="T69" fmla="*/ 299 h 332"/>
                <a:gd name="T70" fmla="*/ 103 w 188"/>
                <a:gd name="T71" fmla="*/ 298 h 332"/>
                <a:gd name="T72" fmla="*/ 98 w 188"/>
                <a:gd name="T73" fmla="*/ 300 h 332"/>
                <a:gd name="T74" fmla="*/ 100 w 188"/>
                <a:gd name="T75" fmla="*/ 307 h 332"/>
                <a:gd name="T76" fmla="*/ 90 w 188"/>
                <a:gd name="T77" fmla="*/ 314 h 332"/>
                <a:gd name="T78" fmla="*/ 83 w 188"/>
                <a:gd name="T79" fmla="*/ 323 h 332"/>
                <a:gd name="T80" fmla="*/ 59 w 188"/>
                <a:gd name="T81" fmla="*/ 330 h 332"/>
                <a:gd name="T82" fmla="*/ 55 w 188"/>
                <a:gd name="T83" fmla="*/ 326 h 332"/>
                <a:gd name="T84" fmla="*/ 52 w 188"/>
                <a:gd name="T85" fmla="*/ 325 h 332"/>
                <a:gd name="T86" fmla="*/ 48 w 188"/>
                <a:gd name="T87" fmla="*/ 331 h 332"/>
                <a:gd name="T88" fmla="*/ 33 w 188"/>
                <a:gd name="T89" fmla="*/ 332 h 332"/>
                <a:gd name="T90" fmla="*/ 36 w 188"/>
                <a:gd name="T91" fmla="*/ 326 h 332"/>
                <a:gd name="T92" fmla="*/ 30 w 188"/>
                <a:gd name="T93" fmla="*/ 312 h 332"/>
                <a:gd name="T94" fmla="*/ 28 w 188"/>
                <a:gd name="T95" fmla="*/ 304 h 332"/>
                <a:gd name="T96" fmla="*/ 20 w 188"/>
                <a:gd name="T97" fmla="*/ 300 h 332"/>
                <a:gd name="T98" fmla="*/ 9 w 188"/>
                <a:gd name="T99" fmla="*/ 288 h 332"/>
                <a:gd name="T100" fmla="*/ 13 w 188"/>
                <a:gd name="T101" fmla="*/ 278 h 332"/>
                <a:gd name="T102" fmla="*/ 21 w 188"/>
                <a:gd name="T103" fmla="*/ 280 h 332"/>
                <a:gd name="T104" fmla="*/ 26 w 188"/>
                <a:gd name="T105" fmla="*/ 279 h 332"/>
                <a:gd name="T106" fmla="*/ 36 w 188"/>
                <a:gd name="T107" fmla="*/ 279 h 332"/>
                <a:gd name="T108" fmla="*/ 26 w 188"/>
                <a:gd name="T109" fmla="*/ 260 h 332"/>
                <a:gd name="T110" fmla="*/ 27 w 188"/>
                <a:gd name="T111" fmla="*/ 246 h 332"/>
                <a:gd name="T112" fmla="*/ 25 w 188"/>
                <a:gd name="T113" fmla="*/ 233 h 332"/>
                <a:gd name="T114" fmla="*/ 18 w 188"/>
                <a:gd name="T115" fmla="*/ 21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" h="332">
                  <a:moveTo>
                    <a:pt x="18" y="219"/>
                  </a:moveTo>
                  <a:lnTo>
                    <a:pt x="19" y="209"/>
                  </a:lnTo>
                  <a:lnTo>
                    <a:pt x="8" y="209"/>
                  </a:lnTo>
                  <a:lnTo>
                    <a:pt x="8" y="196"/>
                  </a:lnTo>
                  <a:lnTo>
                    <a:pt x="0" y="188"/>
                  </a:lnTo>
                  <a:lnTo>
                    <a:pt x="7" y="161"/>
                  </a:lnTo>
                  <a:lnTo>
                    <a:pt x="30" y="141"/>
                  </a:lnTo>
                  <a:lnTo>
                    <a:pt x="30" y="114"/>
                  </a:lnTo>
                  <a:lnTo>
                    <a:pt x="37" y="72"/>
                  </a:lnTo>
                  <a:lnTo>
                    <a:pt x="40" y="63"/>
                  </a:lnTo>
                  <a:lnTo>
                    <a:pt x="33" y="56"/>
                  </a:lnTo>
                  <a:lnTo>
                    <a:pt x="32" y="49"/>
                  </a:lnTo>
                  <a:lnTo>
                    <a:pt x="25" y="44"/>
                  </a:lnTo>
                  <a:lnTo>
                    <a:pt x="20" y="11"/>
                  </a:lnTo>
                  <a:lnTo>
                    <a:pt x="38" y="0"/>
                  </a:lnTo>
                  <a:lnTo>
                    <a:pt x="111" y="40"/>
                  </a:lnTo>
                  <a:lnTo>
                    <a:pt x="184" y="80"/>
                  </a:lnTo>
                  <a:lnTo>
                    <a:pt x="188" y="162"/>
                  </a:lnTo>
                  <a:lnTo>
                    <a:pt x="172" y="161"/>
                  </a:lnTo>
                  <a:lnTo>
                    <a:pt x="164" y="176"/>
                  </a:lnTo>
                  <a:lnTo>
                    <a:pt x="160" y="189"/>
                  </a:lnTo>
                  <a:lnTo>
                    <a:pt x="163" y="194"/>
                  </a:lnTo>
                  <a:lnTo>
                    <a:pt x="158" y="200"/>
                  </a:lnTo>
                  <a:lnTo>
                    <a:pt x="160" y="209"/>
                  </a:lnTo>
                  <a:lnTo>
                    <a:pt x="155" y="217"/>
                  </a:lnTo>
                  <a:lnTo>
                    <a:pt x="154" y="225"/>
                  </a:lnTo>
                  <a:lnTo>
                    <a:pt x="160" y="224"/>
                  </a:lnTo>
                  <a:lnTo>
                    <a:pt x="164" y="232"/>
                  </a:lnTo>
                  <a:lnTo>
                    <a:pt x="164" y="244"/>
                  </a:lnTo>
                  <a:lnTo>
                    <a:pt x="171" y="250"/>
                  </a:lnTo>
                  <a:lnTo>
                    <a:pt x="171" y="255"/>
                  </a:lnTo>
                  <a:lnTo>
                    <a:pt x="160" y="258"/>
                  </a:lnTo>
                  <a:lnTo>
                    <a:pt x="151" y="267"/>
                  </a:lnTo>
                  <a:lnTo>
                    <a:pt x="138" y="290"/>
                  </a:lnTo>
                  <a:lnTo>
                    <a:pt x="121" y="299"/>
                  </a:lnTo>
                  <a:lnTo>
                    <a:pt x="103" y="298"/>
                  </a:lnTo>
                  <a:lnTo>
                    <a:pt x="98" y="300"/>
                  </a:lnTo>
                  <a:lnTo>
                    <a:pt x="100" y="307"/>
                  </a:lnTo>
                  <a:lnTo>
                    <a:pt x="90" y="314"/>
                  </a:lnTo>
                  <a:lnTo>
                    <a:pt x="83" y="323"/>
                  </a:lnTo>
                  <a:lnTo>
                    <a:pt x="59" y="330"/>
                  </a:lnTo>
                  <a:lnTo>
                    <a:pt x="55" y="326"/>
                  </a:lnTo>
                  <a:lnTo>
                    <a:pt x="52" y="325"/>
                  </a:lnTo>
                  <a:lnTo>
                    <a:pt x="48" y="331"/>
                  </a:lnTo>
                  <a:lnTo>
                    <a:pt x="33" y="332"/>
                  </a:lnTo>
                  <a:lnTo>
                    <a:pt x="36" y="326"/>
                  </a:lnTo>
                  <a:lnTo>
                    <a:pt x="30" y="312"/>
                  </a:lnTo>
                  <a:lnTo>
                    <a:pt x="28" y="304"/>
                  </a:lnTo>
                  <a:lnTo>
                    <a:pt x="20" y="300"/>
                  </a:lnTo>
                  <a:lnTo>
                    <a:pt x="9" y="288"/>
                  </a:lnTo>
                  <a:lnTo>
                    <a:pt x="13" y="278"/>
                  </a:lnTo>
                  <a:lnTo>
                    <a:pt x="21" y="280"/>
                  </a:lnTo>
                  <a:lnTo>
                    <a:pt x="26" y="279"/>
                  </a:lnTo>
                  <a:lnTo>
                    <a:pt x="36" y="279"/>
                  </a:lnTo>
                  <a:lnTo>
                    <a:pt x="26" y="260"/>
                  </a:lnTo>
                  <a:lnTo>
                    <a:pt x="27" y="246"/>
                  </a:lnTo>
                  <a:lnTo>
                    <a:pt x="25" y="233"/>
                  </a:lnTo>
                  <a:lnTo>
                    <a:pt x="18" y="219"/>
                  </a:lnTo>
                  <a:close/>
                </a:path>
              </a:pathLst>
            </a:custGeom>
            <a:solidFill>
              <a:schemeClr val="accent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0" name="Freeform 409"/>
            <p:cNvSpPr>
              <a:spLocks/>
            </p:cNvSpPr>
            <p:nvPr/>
          </p:nvSpPr>
          <p:spPr bwMode="auto">
            <a:xfrm>
              <a:off x="5259061" y="4071788"/>
              <a:ext cx="67650" cy="204882"/>
            </a:xfrm>
            <a:custGeom>
              <a:avLst/>
              <a:gdLst>
                <a:gd name="T0" fmla="*/ 35 w 35"/>
                <a:gd name="T1" fmla="*/ 102 h 106"/>
                <a:gd name="T2" fmla="*/ 21 w 35"/>
                <a:gd name="T3" fmla="*/ 106 h 106"/>
                <a:gd name="T4" fmla="*/ 17 w 35"/>
                <a:gd name="T5" fmla="*/ 99 h 106"/>
                <a:gd name="T6" fmla="*/ 12 w 35"/>
                <a:gd name="T7" fmla="*/ 86 h 106"/>
                <a:gd name="T8" fmla="*/ 10 w 35"/>
                <a:gd name="T9" fmla="*/ 75 h 106"/>
                <a:gd name="T10" fmla="*/ 14 w 35"/>
                <a:gd name="T11" fmla="*/ 57 h 106"/>
                <a:gd name="T12" fmla="*/ 10 w 35"/>
                <a:gd name="T13" fmla="*/ 49 h 106"/>
                <a:gd name="T14" fmla="*/ 8 w 35"/>
                <a:gd name="T15" fmla="*/ 33 h 106"/>
                <a:gd name="T16" fmla="*/ 8 w 35"/>
                <a:gd name="T17" fmla="*/ 18 h 106"/>
                <a:gd name="T18" fmla="*/ 0 w 35"/>
                <a:gd name="T19" fmla="*/ 7 h 106"/>
                <a:gd name="T20" fmla="*/ 2 w 35"/>
                <a:gd name="T21" fmla="*/ 0 h 106"/>
                <a:gd name="T22" fmla="*/ 18 w 35"/>
                <a:gd name="T23" fmla="*/ 1 h 106"/>
                <a:gd name="T24" fmla="*/ 15 w 35"/>
                <a:gd name="T25" fmla="*/ 12 h 106"/>
                <a:gd name="T26" fmla="*/ 21 w 35"/>
                <a:gd name="T27" fmla="*/ 18 h 106"/>
                <a:gd name="T28" fmla="*/ 27 w 35"/>
                <a:gd name="T29" fmla="*/ 25 h 106"/>
                <a:gd name="T30" fmla="*/ 28 w 35"/>
                <a:gd name="T31" fmla="*/ 36 h 106"/>
                <a:gd name="T32" fmla="*/ 32 w 35"/>
                <a:gd name="T33" fmla="*/ 40 h 106"/>
                <a:gd name="T34" fmla="*/ 31 w 35"/>
                <a:gd name="T35" fmla="*/ 88 h 106"/>
                <a:gd name="T36" fmla="*/ 35 w 35"/>
                <a:gd name="T37" fmla="*/ 10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" h="106">
                  <a:moveTo>
                    <a:pt x="35" y="102"/>
                  </a:moveTo>
                  <a:lnTo>
                    <a:pt x="21" y="106"/>
                  </a:lnTo>
                  <a:lnTo>
                    <a:pt x="17" y="99"/>
                  </a:lnTo>
                  <a:lnTo>
                    <a:pt x="12" y="86"/>
                  </a:lnTo>
                  <a:lnTo>
                    <a:pt x="10" y="75"/>
                  </a:lnTo>
                  <a:lnTo>
                    <a:pt x="14" y="57"/>
                  </a:lnTo>
                  <a:lnTo>
                    <a:pt x="10" y="49"/>
                  </a:lnTo>
                  <a:lnTo>
                    <a:pt x="8" y="33"/>
                  </a:lnTo>
                  <a:lnTo>
                    <a:pt x="8" y="18"/>
                  </a:lnTo>
                  <a:lnTo>
                    <a:pt x="0" y="7"/>
                  </a:lnTo>
                  <a:lnTo>
                    <a:pt x="2" y="0"/>
                  </a:lnTo>
                  <a:lnTo>
                    <a:pt x="18" y="1"/>
                  </a:lnTo>
                  <a:lnTo>
                    <a:pt x="15" y="12"/>
                  </a:lnTo>
                  <a:lnTo>
                    <a:pt x="21" y="18"/>
                  </a:lnTo>
                  <a:lnTo>
                    <a:pt x="27" y="25"/>
                  </a:lnTo>
                  <a:lnTo>
                    <a:pt x="28" y="36"/>
                  </a:lnTo>
                  <a:lnTo>
                    <a:pt x="32" y="40"/>
                  </a:lnTo>
                  <a:lnTo>
                    <a:pt x="31" y="88"/>
                  </a:lnTo>
                  <a:lnTo>
                    <a:pt x="35" y="10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1" name="Freeform 410"/>
            <p:cNvSpPr>
              <a:spLocks/>
            </p:cNvSpPr>
            <p:nvPr/>
          </p:nvSpPr>
          <p:spPr bwMode="auto">
            <a:xfrm>
              <a:off x="8668601" y="3694882"/>
              <a:ext cx="307323" cy="591451"/>
            </a:xfrm>
            <a:custGeom>
              <a:avLst/>
              <a:gdLst>
                <a:gd name="T0" fmla="*/ 93 w 159"/>
                <a:gd name="T1" fmla="*/ 162 h 306"/>
                <a:gd name="T2" fmla="*/ 78 w 159"/>
                <a:gd name="T3" fmla="*/ 146 h 306"/>
                <a:gd name="T4" fmla="*/ 63 w 159"/>
                <a:gd name="T5" fmla="*/ 169 h 306"/>
                <a:gd name="T6" fmla="*/ 52 w 159"/>
                <a:gd name="T7" fmla="*/ 217 h 306"/>
                <a:gd name="T8" fmla="*/ 66 w 159"/>
                <a:gd name="T9" fmla="*/ 233 h 306"/>
                <a:gd name="T10" fmla="*/ 79 w 159"/>
                <a:gd name="T11" fmla="*/ 270 h 306"/>
                <a:gd name="T12" fmla="*/ 101 w 159"/>
                <a:gd name="T13" fmla="*/ 284 h 306"/>
                <a:gd name="T14" fmla="*/ 106 w 159"/>
                <a:gd name="T15" fmla="*/ 304 h 306"/>
                <a:gd name="T16" fmla="*/ 91 w 159"/>
                <a:gd name="T17" fmla="*/ 295 h 306"/>
                <a:gd name="T18" fmla="*/ 73 w 159"/>
                <a:gd name="T19" fmla="*/ 290 h 306"/>
                <a:gd name="T20" fmla="*/ 62 w 159"/>
                <a:gd name="T21" fmla="*/ 272 h 306"/>
                <a:gd name="T22" fmla="*/ 42 w 159"/>
                <a:gd name="T23" fmla="*/ 250 h 306"/>
                <a:gd name="T24" fmla="*/ 36 w 159"/>
                <a:gd name="T25" fmla="*/ 251 h 306"/>
                <a:gd name="T26" fmla="*/ 41 w 159"/>
                <a:gd name="T27" fmla="*/ 218 h 306"/>
                <a:gd name="T28" fmla="*/ 56 w 159"/>
                <a:gd name="T29" fmla="*/ 177 h 306"/>
                <a:gd name="T30" fmla="*/ 46 w 159"/>
                <a:gd name="T31" fmla="*/ 149 h 306"/>
                <a:gd name="T32" fmla="*/ 29 w 159"/>
                <a:gd name="T33" fmla="*/ 121 h 306"/>
                <a:gd name="T34" fmla="*/ 30 w 159"/>
                <a:gd name="T35" fmla="*/ 106 h 306"/>
                <a:gd name="T36" fmla="*/ 25 w 159"/>
                <a:gd name="T37" fmla="*/ 75 h 306"/>
                <a:gd name="T38" fmla="*/ 0 w 159"/>
                <a:gd name="T39" fmla="*/ 41 h 306"/>
                <a:gd name="T40" fmla="*/ 12 w 159"/>
                <a:gd name="T41" fmla="*/ 15 h 306"/>
                <a:gd name="T42" fmla="*/ 34 w 159"/>
                <a:gd name="T43" fmla="*/ 5 h 306"/>
                <a:gd name="T44" fmla="*/ 52 w 159"/>
                <a:gd name="T45" fmla="*/ 7 h 306"/>
                <a:gd name="T46" fmla="*/ 67 w 159"/>
                <a:gd name="T47" fmla="*/ 20 h 306"/>
                <a:gd name="T48" fmla="*/ 69 w 159"/>
                <a:gd name="T49" fmla="*/ 61 h 306"/>
                <a:gd name="T50" fmla="*/ 93 w 159"/>
                <a:gd name="T51" fmla="*/ 52 h 306"/>
                <a:gd name="T52" fmla="*/ 106 w 159"/>
                <a:gd name="T53" fmla="*/ 44 h 306"/>
                <a:gd name="T54" fmla="*/ 136 w 159"/>
                <a:gd name="T55" fmla="*/ 62 h 306"/>
                <a:gd name="T56" fmla="*/ 157 w 159"/>
                <a:gd name="T57" fmla="*/ 101 h 306"/>
                <a:gd name="T58" fmla="*/ 154 w 159"/>
                <a:gd name="T59" fmla="*/ 128 h 306"/>
                <a:gd name="T60" fmla="*/ 113 w 159"/>
                <a:gd name="T61" fmla="*/ 129 h 306"/>
                <a:gd name="T62" fmla="*/ 110 w 159"/>
                <a:gd name="T63" fmla="*/ 171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9" h="306">
                  <a:moveTo>
                    <a:pt x="110" y="171"/>
                  </a:moveTo>
                  <a:lnTo>
                    <a:pt x="93" y="162"/>
                  </a:lnTo>
                  <a:lnTo>
                    <a:pt x="78" y="162"/>
                  </a:lnTo>
                  <a:lnTo>
                    <a:pt x="78" y="146"/>
                  </a:lnTo>
                  <a:lnTo>
                    <a:pt x="62" y="146"/>
                  </a:lnTo>
                  <a:lnTo>
                    <a:pt x="63" y="169"/>
                  </a:lnTo>
                  <a:lnTo>
                    <a:pt x="56" y="199"/>
                  </a:lnTo>
                  <a:lnTo>
                    <a:pt x="52" y="217"/>
                  </a:lnTo>
                  <a:lnTo>
                    <a:pt x="54" y="233"/>
                  </a:lnTo>
                  <a:lnTo>
                    <a:pt x="66" y="233"/>
                  </a:lnTo>
                  <a:lnTo>
                    <a:pt x="75" y="252"/>
                  </a:lnTo>
                  <a:lnTo>
                    <a:pt x="79" y="270"/>
                  </a:lnTo>
                  <a:lnTo>
                    <a:pt x="90" y="282"/>
                  </a:lnTo>
                  <a:lnTo>
                    <a:pt x="101" y="284"/>
                  </a:lnTo>
                  <a:lnTo>
                    <a:pt x="111" y="295"/>
                  </a:lnTo>
                  <a:lnTo>
                    <a:pt x="106" y="304"/>
                  </a:lnTo>
                  <a:lnTo>
                    <a:pt x="93" y="306"/>
                  </a:lnTo>
                  <a:lnTo>
                    <a:pt x="91" y="295"/>
                  </a:lnTo>
                  <a:lnTo>
                    <a:pt x="76" y="286"/>
                  </a:lnTo>
                  <a:lnTo>
                    <a:pt x="73" y="290"/>
                  </a:lnTo>
                  <a:lnTo>
                    <a:pt x="66" y="282"/>
                  </a:lnTo>
                  <a:lnTo>
                    <a:pt x="62" y="272"/>
                  </a:lnTo>
                  <a:lnTo>
                    <a:pt x="51" y="260"/>
                  </a:lnTo>
                  <a:lnTo>
                    <a:pt x="42" y="250"/>
                  </a:lnTo>
                  <a:lnTo>
                    <a:pt x="40" y="263"/>
                  </a:lnTo>
                  <a:lnTo>
                    <a:pt x="36" y="251"/>
                  </a:lnTo>
                  <a:lnTo>
                    <a:pt x="37" y="238"/>
                  </a:lnTo>
                  <a:lnTo>
                    <a:pt x="41" y="218"/>
                  </a:lnTo>
                  <a:lnTo>
                    <a:pt x="48" y="197"/>
                  </a:lnTo>
                  <a:lnTo>
                    <a:pt x="56" y="177"/>
                  </a:lnTo>
                  <a:lnTo>
                    <a:pt x="47" y="158"/>
                  </a:lnTo>
                  <a:lnTo>
                    <a:pt x="46" y="149"/>
                  </a:lnTo>
                  <a:lnTo>
                    <a:pt x="43" y="137"/>
                  </a:lnTo>
                  <a:lnTo>
                    <a:pt x="29" y="121"/>
                  </a:lnTo>
                  <a:lnTo>
                    <a:pt x="24" y="110"/>
                  </a:lnTo>
                  <a:lnTo>
                    <a:pt x="30" y="106"/>
                  </a:lnTo>
                  <a:lnTo>
                    <a:pt x="34" y="88"/>
                  </a:lnTo>
                  <a:lnTo>
                    <a:pt x="25" y="75"/>
                  </a:lnTo>
                  <a:lnTo>
                    <a:pt x="11" y="60"/>
                  </a:lnTo>
                  <a:lnTo>
                    <a:pt x="0" y="41"/>
                  </a:lnTo>
                  <a:lnTo>
                    <a:pt x="7" y="37"/>
                  </a:lnTo>
                  <a:lnTo>
                    <a:pt x="12" y="15"/>
                  </a:lnTo>
                  <a:lnTo>
                    <a:pt x="25" y="14"/>
                  </a:lnTo>
                  <a:lnTo>
                    <a:pt x="34" y="5"/>
                  </a:lnTo>
                  <a:lnTo>
                    <a:pt x="43" y="0"/>
                  </a:lnTo>
                  <a:lnTo>
                    <a:pt x="52" y="7"/>
                  </a:lnTo>
                  <a:lnTo>
                    <a:pt x="55" y="19"/>
                  </a:lnTo>
                  <a:lnTo>
                    <a:pt x="67" y="20"/>
                  </a:lnTo>
                  <a:lnTo>
                    <a:pt x="66" y="42"/>
                  </a:lnTo>
                  <a:lnTo>
                    <a:pt x="69" y="61"/>
                  </a:lnTo>
                  <a:lnTo>
                    <a:pt x="87" y="48"/>
                  </a:lnTo>
                  <a:lnTo>
                    <a:pt x="93" y="52"/>
                  </a:lnTo>
                  <a:lnTo>
                    <a:pt x="103" y="51"/>
                  </a:lnTo>
                  <a:lnTo>
                    <a:pt x="106" y="44"/>
                  </a:lnTo>
                  <a:lnTo>
                    <a:pt x="120" y="45"/>
                  </a:lnTo>
                  <a:lnTo>
                    <a:pt x="136" y="62"/>
                  </a:lnTo>
                  <a:lnTo>
                    <a:pt x="140" y="83"/>
                  </a:lnTo>
                  <a:lnTo>
                    <a:pt x="157" y="101"/>
                  </a:lnTo>
                  <a:lnTo>
                    <a:pt x="159" y="119"/>
                  </a:lnTo>
                  <a:lnTo>
                    <a:pt x="154" y="128"/>
                  </a:lnTo>
                  <a:lnTo>
                    <a:pt x="136" y="125"/>
                  </a:lnTo>
                  <a:lnTo>
                    <a:pt x="113" y="129"/>
                  </a:lnTo>
                  <a:lnTo>
                    <a:pt x="103" y="146"/>
                  </a:lnTo>
                  <a:lnTo>
                    <a:pt x="110" y="17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2" name="Freeform 411"/>
            <p:cNvSpPr>
              <a:spLocks/>
            </p:cNvSpPr>
            <p:nvPr/>
          </p:nvSpPr>
          <p:spPr bwMode="auto">
            <a:xfrm>
              <a:off x="7477968" y="2871490"/>
              <a:ext cx="266733" cy="170090"/>
            </a:xfrm>
            <a:custGeom>
              <a:avLst/>
              <a:gdLst>
                <a:gd name="T0" fmla="*/ 54 w 138"/>
                <a:gd name="T1" fmla="*/ 15 h 88"/>
                <a:gd name="T2" fmla="*/ 50 w 138"/>
                <a:gd name="T3" fmla="*/ 22 h 88"/>
                <a:gd name="T4" fmla="*/ 30 w 138"/>
                <a:gd name="T5" fmla="*/ 18 h 88"/>
                <a:gd name="T6" fmla="*/ 32 w 138"/>
                <a:gd name="T7" fmla="*/ 30 h 88"/>
                <a:gd name="T8" fmla="*/ 50 w 138"/>
                <a:gd name="T9" fmla="*/ 29 h 88"/>
                <a:gd name="T10" fmla="*/ 73 w 138"/>
                <a:gd name="T11" fmla="*/ 35 h 88"/>
                <a:gd name="T12" fmla="*/ 104 w 138"/>
                <a:gd name="T13" fmla="*/ 32 h 88"/>
                <a:gd name="T14" fmla="*/ 113 w 138"/>
                <a:gd name="T15" fmla="*/ 51 h 88"/>
                <a:gd name="T16" fmla="*/ 119 w 138"/>
                <a:gd name="T17" fmla="*/ 49 h 88"/>
                <a:gd name="T18" fmla="*/ 130 w 138"/>
                <a:gd name="T19" fmla="*/ 54 h 88"/>
                <a:gd name="T20" fmla="*/ 132 w 138"/>
                <a:gd name="T21" fmla="*/ 62 h 88"/>
                <a:gd name="T22" fmla="*/ 138 w 138"/>
                <a:gd name="T23" fmla="*/ 74 h 88"/>
                <a:gd name="T24" fmla="*/ 120 w 138"/>
                <a:gd name="T25" fmla="*/ 74 h 88"/>
                <a:gd name="T26" fmla="*/ 108 w 138"/>
                <a:gd name="T27" fmla="*/ 72 h 88"/>
                <a:gd name="T28" fmla="*/ 99 w 138"/>
                <a:gd name="T29" fmla="*/ 81 h 88"/>
                <a:gd name="T30" fmla="*/ 92 w 138"/>
                <a:gd name="T31" fmla="*/ 83 h 88"/>
                <a:gd name="T32" fmla="*/ 88 w 138"/>
                <a:gd name="T33" fmla="*/ 88 h 88"/>
                <a:gd name="T34" fmla="*/ 79 w 138"/>
                <a:gd name="T35" fmla="*/ 81 h 88"/>
                <a:gd name="T36" fmla="*/ 76 w 138"/>
                <a:gd name="T37" fmla="*/ 64 h 88"/>
                <a:gd name="T38" fmla="*/ 71 w 138"/>
                <a:gd name="T39" fmla="*/ 63 h 88"/>
                <a:gd name="T40" fmla="*/ 71 w 138"/>
                <a:gd name="T41" fmla="*/ 56 h 88"/>
                <a:gd name="T42" fmla="*/ 60 w 138"/>
                <a:gd name="T43" fmla="*/ 51 h 88"/>
                <a:gd name="T44" fmla="*/ 55 w 138"/>
                <a:gd name="T45" fmla="*/ 59 h 88"/>
                <a:gd name="T46" fmla="*/ 55 w 138"/>
                <a:gd name="T47" fmla="*/ 67 h 88"/>
                <a:gd name="T48" fmla="*/ 53 w 138"/>
                <a:gd name="T49" fmla="*/ 70 h 88"/>
                <a:gd name="T50" fmla="*/ 43 w 138"/>
                <a:gd name="T51" fmla="*/ 70 h 88"/>
                <a:gd name="T52" fmla="*/ 40 w 138"/>
                <a:gd name="T53" fmla="*/ 79 h 88"/>
                <a:gd name="T54" fmla="*/ 33 w 138"/>
                <a:gd name="T55" fmla="*/ 75 h 88"/>
                <a:gd name="T56" fmla="*/ 22 w 138"/>
                <a:gd name="T57" fmla="*/ 82 h 88"/>
                <a:gd name="T58" fmla="*/ 16 w 138"/>
                <a:gd name="T59" fmla="*/ 79 h 88"/>
                <a:gd name="T60" fmla="*/ 21 w 138"/>
                <a:gd name="T61" fmla="*/ 58 h 88"/>
                <a:gd name="T62" fmla="*/ 13 w 138"/>
                <a:gd name="T63" fmla="*/ 43 h 88"/>
                <a:gd name="T64" fmla="*/ 0 w 138"/>
                <a:gd name="T65" fmla="*/ 38 h 88"/>
                <a:gd name="T66" fmla="*/ 2 w 138"/>
                <a:gd name="T67" fmla="*/ 29 h 88"/>
                <a:gd name="T68" fmla="*/ 16 w 138"/>
                <a:gd name="T69" fmla="*/ 30 h 88"/>
                <a:gd name="T70" fmla="*/ 21 w 138"/>
                <a:gd name="T71" fmla="*/ 19 h 88"/>
                <a:gd name="T72" fmla="*/ 23 w 138"/>
                <a:gd name="T73" fmla="*/ 5 h 88"/>
                <a:gd name="T74" fmla="*/ 44 w 138"/>
                <a:gd name="T75" fmla="*/ 0 h 88"/>
                <a:gd name="T76" fmla="*/ 43 w 138"/>
                <a:gd name="T77" fmla="*/ 10 h 88"/>
                <a:gd name="T78" fmla="*/ 47 w 138"/>
                <a:gd name="T79" fmla="*/ 16 h 88"/>
                <a:gd name="T80" fmla="*/ 54 w 138"/>
                <a:gd name="T81" fmla="*/ 1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8" h="88">
                  <a:moveTo>
                    <a:pt x="54" y="15"/>
                  </a:moveTo>
                  <a:lnTo>
                    <a:pt x="50" y="22"/>
                  </a:lnTo>
                  <a:lnTo>
                    <a:pt x="30" y="18"/>
                  </a:lnTo>
                  <a:lnTo>
                    <a:pt x="32" y="30"/>
                  </a:lnTo>
                  <a:lnTo>
                    <a:pt x="50" y="29"/>
                  </a:lnTo>
                  <a:lnTo>
                    <a:pt x="73" y="35"/>
                  </a:lnTo>
                  <a:lnTo>
                    <a:pt x="104" y="32"/>
                  </a:lnTo>
                  <a:lnTo>
                    <a:pt x="113" y="51"/>
                  </a:lnTo>
                  <a:lnTo>
                    <a:pt x="119" y="49"/>
                  </a:lnTo>
                  <a:lnTo>
                    <a:pt x="130" y="54"/>
                  </a:lnTo>
                  <a:lnTo>
                    <a:pt x="132" y="62"/>
                  </a:lnTo>
                  <a:lnTo>
                    <a:pt x="138" y="74"/>
                  </a:lnTo>
                  <a:lnTo>
                    <a:pt x="120" y="74"/>
                  </a:lnTo>
                  <a:lnTo>
                    <a:pt x="108" y="72"/>
                  </a:lnTo>
                  <a:lnTo>
                    <a:pt x="99" y="81"/>
                  </a:lnTo>
                  <a:lnTo>
                    <a:pt x="92" y="83"/>
                  </a:lnTo>
                  <a:lnTo>
                    <a:pt x="88" y="88"/>
                  </a:lnTo>
                  <a:lnTo>
                    <a:pt x="79" y="81"/>
                  </a:lnTo>
                  <a:lnTo>
                    <a:pt x="76" y="64"/>
                  </a:lnTo>
                  <a:lnTo>
                    <a:pt x="71" y="63"/>
                  </a:lnTo>
                  <a:lnTo>
                    <a:pt x="71" y="56"/>
                  </a:lnTo>
                  <a:lnTo>
                    <a:pt x="60" y="51"/>
                  </a:lnTo>
                  <a:lnTo>
                    <a:pt x="55" y="59"/>
                  </a:lnTo>
                  <a:lnTo>
                    <a:pt x="55" y="67"/>
                  </a:lnTo>
                  <a:lnTo>
                    <a:pt x="53" y="70"/>
                  </a:lnTo>
                  <a:lnTo>
                    <a:pt x="43" y="70"/>
                  </a:lnTo>
                  <a:lnTo>
                    <a:pt x="40" y="79"/>
                  </a:lnTo>
                  <a:lnTo>
                    <a:pt x="33" y="75"/>
                  </a:lnTo>
                  <a:lnTo>
                    <a:pt x="22" y="82"/>
                  </a:lnTo>
                  <a:lnTo>
                    <a:pt x="16" y="79"/>
                  </a:lnTo>
                  <a:lnTo>
                    <a:pt x="21" y="58"/>
                  </a:lnTo>
                  <a:lnTo>
                    <a:pt x="13" y="43"/>
                  </a:lnTo>
                  <a:lnTo>
                    <a:pt x="0" y="38"/>
                  </a:lnTo>
                  <a:lnTo>
                    <a:pt x="2" y="29"/>
                  </a:lnTo>
                  <a:lnTo>
                    <a:pt x="16" y="30"/>
                  </a:lnTo>
                  <a:lnTo>
                    <a:pt x="21" y="19"/>
                  </a:lnTo>
                  <a:lnTo>
                    <a:pt x="23" y="5"/>
                  </a:lnTo>
                  <a:lnTo>
                    <a:pt x="44" y="0"/>
                  </a:lnTo>
                  <a:lnTo>
                    <a:pt x="43" y="10"/>
                  </a:lnTo>
                  <a:lnTo>
                    <a:pt x="47" y="16"/>
                  </a:lnTo>
                  <a:lnTo>
                    <a:pt x="54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3" name="Freeform 412"/>
            <p:cNvSpPr>
              <a:spLocks/>
            </p:cNvSpPr>
            <p:nvPr/>
          </p:nvSpPr>
          <p:spPr bwMode="auto">
            <a:xfrm>
              <a:off x="6963831" y="2801908"/>
              <a:ext cx="500608" cy="297658"/>
            </a:xfrm>
            <a:custGeom>
              <a:avLst/>
              <a:gdLst>
                <a:gd name="T0" fmla="*/ 176 w 259"/>
                <a:gd name="T1" fmla="*/ 146 h 154"/>
                <a:gd name="T2" fmla="*/ 170 w 259"/>
                <a:gd name="T3" fmla="*/ 129 h 154"/>
                <a:gd name="T4" fmla="*/ 157 w 259"/>
                <a:gd name="T5" fmla="*/ 128 h 154"/>
                <a:gd name="T6" fmla="*/ 134 w 259"/>
                <a:gd name="T7" fmla="*/ 110 h 154"/>
                <a:gd name="T8" fmla="*/ 120 w 259"/>
                <a:gd name="T9" fmla="*/ 107 h 154"/>
                <a:gd name="T10" fmla="*/ 99 w 259"/>
                <a:gd name="T11" fmla="*/ 97 h 154"/>
                <a:gd name="T12" fmla="*/ 86 w 259"/>
                <a:gd name="T13" fmla="*/ 95 h 154"/>
                <a:gd name="T14" fmla="*/ 79 w 259"/>
                <a:gd name="T15" fmla="*/ 99 h 154"/>
                <a:gd name="T16" fmla="*/ 68 w 259"/>
                <a:gd name="T17" fmla="*/ 98 h 154"/>
                <a:gd name="T18" fmla="*/ 58 w 259"/>
                <a:gd name="T19" fmla="*/ 110 h 154"/>
                <a:gd name="T20" fmla="*/ 44 w 259"/>
                <a:gd name="T21" fmla="*/ 114 h 154"/>
                <a:gd name="T22" fmla="*/ 38 w 259"/>
                <a:gd name="T23" fmla="*/ 100 h 154"/>
                <a:gd name="T24" fmla="*/ 36 w 259"/>
                <a:gd name="T25" fmla="*/ 78 h 154"/>
                <a:gd name="T26" fmla="*/ 21 w 259"/>
                <a:gd name="T27" fmla="*/ 71 h 154"/>
                <a:gd name="T28" fmla="*/ 23 w 259"/>
                <a:gd name="T29" fmla="*/ 57 h 154"/>
                <a:gd name="T30" fmla="*/ 11 w 259"/>
                <a:gd name="T31" fmla="*/ 56 h 154"/>
                <a:gd name="T32" fmla="*/ 11 w 259"/>
                <a:gd name="T33" fmla="*/ 38 h 154"/>
                <a:gd name="T34" fmla="*/ 28 w 259"/>
                <a:gd name="T35" fmla="*/ 43 h 154"/>
                <a:gd name="T36" fmla="*/ 41 w 259"/>
                <a:gd name="T37" fmla="*/ 37 h 154"/>
                <a:gd name="T38" fmla="*/ 27 w 259"/>
                <a:gd name="T39" fmla="*/ 25 h 154"/>
                <a:gd name="T40" fmla="*/ 19 w 259"/>
                <a:gd name="T41" fmla="*/ 13 h 154"/>
                <a:gd name="T42" fmla="*/ 7 w 259"/>
                <a:gd name="T43" fmla="*/ 18 h 154"/>
                <a:gd name="T44" fmla="*/ 8 w 259"/>
                <a:gd name="T45" fmla="*/ 33 h 154"/>
                <a:gd name="T46" fmla="*/ 0 w 259"/>
                <a:gd name="T47" fmla="*/ 20 h 154"/>
                <a:gd name="T48" fmla="*/ 6 w 259"/>
                <a:gd name="T49" fmla="*/ 13 h 154"/>
                <a:gd name="T50" fmla="*/ 24 w 259"/>
                <a:gd name="T51" fmla="*/ 9 h 154"/>
                <a:gd name="T52" fmla="*/ 37 w 259"/>
                <a:gd name="T53" fmla="*/ 14 h 154"/>
                <a:gd name="T54" fmla="*/ 52 w 259"/>
                <a:gd name="T55" fmla="*/ 30 h 154"/>
                <a:gd name="T56" fmla="*/ 61 w 259"/>
                <a:gd name="T57" fmla="*/ 29 h 154"/>
                <a:gd name="T58" fmla="*/ 80 w 259"/>
                <a:gd name="T59" fmla="*/ 29 h 154"/>
                <a:gd name="T60" fmla="*/ 74 w 259"/>
                <a:gd name="T61" fmla="*/ 19 h 154"/>
                <a:gd name="T62" fmla="*/ 87 w 259"/>
                <a:gd name="T63" fmla="*/ 12 h 154"/>
                <a:gd name="T64" fmla="*/ 98 w 259"/>
                <a:gd name="T65" fmla="*/ 0 h 154"/>
                <a:gd name="T66" fmla="*/ 123 w 259"/>
                <a:gd name="T67" fmla="*/ 11 h 154"/>
                <a:gd name="T68" fmla="*/ 129 w 259"/>
                <a:gd name="T69" fmla="*/ 27 h 154"/>
                <a:gd name="T70" fmla="*/ 137 w 259"/>
                <a:gd name="T71" fmla="*/ 31 h 154"/>
                <a:gd name="T72" fmla="*/ 155 w 259"/>
                <a:gd name="T73" fmla="*/ 30 h 154"/>
                <a:gd name="T74" fmla="*/ 161 w 259"/>
                <a:gd name="T75" fmla="*/ 34 h 154"/>
                <a:gd name="T76" fmla="*/ 175 w 259"/>
                <a:gd name="T77" fmla="*/ 55 h 154"/>
                <a:gd name="T78" fmla="*/ 198 w 259"/>
                <a:gd name="T79" fmla="*/ 69 h 154"/>
                <a:gd name="T80" fmla="*/ 211 w 259"/>
                <a:gd name="T81" fmla="*/ 79 h 154"/>
                <a:gd name="T82" fmla="*/ 231 w 259"/>
                <a:gd name="T83" fmla="*/ 89 h 154"/>
                <a:gd name="T84" fmla="*/ 256 w 259"/>
                <a:gd name="T85" fmla="*/ 98 h 154"/>
                <a:gd name="T86" fmla="*/ 259 w 259"/>
                <a:gd name="T87" fmla="*/ 111 h 154"/>
                <a:gd name="T88" fmla="*/ 254 w 259"/>
                <a:gd name="T89" fmla="*/ 110 h 154"/>
                <a:gd name="T90" fmla="*/ 244 w 259"/>
                <a:gd name="T91" fmla="*/ 105 h 154"/>
                <a:gd name="T92" fmla="*/ 243 w 259"/>
                <a:gd name="T93" fmla="*/ 112 h 154"/>
                <a:gd name="T94" fmla="*/ 230 w 259"/>
                <a:gd name="T95" fmla="*/ 116 h 154"/>
                <a:gd name="T96" fmla="*/ 230 w 259"/>
                <a:gd name="T97" fmla="*/ 133 h 154"/>
                <a:gd name="T98" fmla="*/ 222 w 259"/>
                <a:gd name="T99" fmla="*/ 139 h 154"/>
                <a:gd name="T100" fmla="*/ 209 w 259"/>
                <a:gd name="T101" fmla="*/ 142 h 154"/>
                <a:gd name="T102" fmla="*/ 207 w 259"/>
                <a:gd name="T103" fmla="*/ 151 h 154"/>
                <a:gd name="T104" fmla="*/ 195 w 259"/>
                <a:gd name="T105" fmla="*/ 154 h 154"/>
                <a:gd name="T106" fmla="*/ 176 w 259"/>
                <a:gd name="T107" fmla="*/ 14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154">
                  <a:moveTo>
                    <a:pt x="176" y="146"/>
                  </a:moveTo>
                  <a:lnTo>
                    <a:pt x="170" y="129"/>
                  </a:lnTo>
                  <a:lnTo>
                    <a:pt x="157" y="128"/>
                  </a:lnTo>
                  <a:lnTo>
                    <a:pt x="134" y="110"/>
                  </a:lnTo>
                  <a:lnTo>
                    <a:pt x="120" y="107"/>
                  </a:lnTo>
                  <a:lnTo>
                    <a:pt x="99" y="97"/>
                  </a:lnTo>
                  <a:lnTo>
                    <a:pt x="86" y="95"/>
                  </a:lnTo>
                  <a:lnTo>
                    <a:pt x="79" y="99"/>
                  </a:lnTo>
                  <a:lnTo>
                    <a:pt x="68" y="98"/>
                  </a:lnTo>
                  <a:lnTo>
                    <a:pt x="58" y="110"/>
                  </a:lnTo>
                  <a:lnTo>
                    <a:pt x="44" y="114"/>
                  </a:lnTo>
                  <a:lnTo>
                    <a:pt x="38" y="100"/>
                  </a:lnTo>
                  <a:lnTo>
                    <a:pt x="36" y="78"/>
                  </a:lnTo>
                  <a:lnTo>
                    <a:pt x="21" y="71"/>
                  </a:lnTo>
                  <a:lnTo>
                    <a:pt x="23" y="57"/>
                  </a:lnTo>
                  <a:lnTo>
                    <a:pt x="11" y="56"/>
                  </a:lnTo>
                  <a:lnTo>
                    <a:pt x="11" y="38"/>
                  </a:lnTo>
                  <a:lnTo>
                    <a:pt x="28" y="43"/>
                  </a:lnTo>
                  <a:lnTo>
                    <a:pt x="41" y="37"/>
                  </a:lnTo>
                  <a:lnTo>
                    <a:pt x="27" y="25"/>
                  </a:lnTo>
                  <a:lnTo>
                    <a:pt x="19" y="13"/>
                  </a:lnTo>
                  <a:lnTo>
                    <a:pt x="7" y="18"/>
                  </a:lnTo>
                  <a:lnTo>
                    <a:pt x="8" y="33"/>
                  </a:lnTo>
                  <a:lnTo>
                    <a:pt x="0" y="20"/>
                  </a:lnTo>
                  <a:lnTo>
                    <a:pt x="6" y="13"/>
                  </a:lnTo>
                  <a:lnTo>
                    <a:pt x="24" y="9"/>
                  </a:lnTo>
                  <a:lnTo>
                    <a:pt x="37" y="14"/>
                  </a:lnTo>
                  <a:lnTo>
                    <a:pt x="52" y="30"/>
                  </a:lnTo>
                  <a:lnTo>
                    <a:pt x="61" y="29"/>
                  </a:lnTo>
                  <a:lnTo>
                    <a:pt x="80" y="29"/>
                  </a:lnTo>
                  <a:lnTo>
                    <a:pt x="74" y="19"/>
                  </a:lnTo>
                  <a:lnTo>
                    <a:pt x="87" y="12"/>
                  </a:lnTo>
                  <a:lnTo>
                    <a:pt x="98" y="0"/>
                  </a:lnTo>
                  <a:lnTo>
                    <a:pt x="123" y="11"/>
                  </a:lnTo>
                  <a:lnTo>
                    <a:pt x="129" y="27"/>
                  </a:lnTo>
                  <a:lnTo>
                    <a:pt x="137" y="31"/>
                  </a:lnTo>
                  <a:lnTo>
                    <a:pt x="155" y="30"/>
                  </a:lnTo>
                  <a:lnTo>
                    <a:pt x="161" y="34"/>
                  </a:lnTo>
                  <a:lnTo>
                    <a:pt x="175" y="55"/>
                  </a:lnTo>
                  <a:lnTo>
                    <a:pt x="198" y="69"/>
                  </a:lnTo>
                  <a:lnTo>
                    <a:pt x="211" y="79"/>
                  </a:lnTo>
                  <a:lnTo>
                    <a:pt x="231" y="89"/>
                  </a:lnTo>
                  <a:lnTo>
                    <a:pt x="256" y="98"/>
                  </a:lnTo>
                  <a:lnTo>
                    <a:pt x="259" y="111"/>
                  </a:lnTo>
                  <a:lnTo>
                    <a:pt x="254" y="110"/>
                  </a:lnTo>
                  <a:lnTo>
                    <a:pt x="244" y="105"/>
                  </a:lnTo>
                  <a:lnTo>
                    <a:pt x="243" y="112"/>
                  </a:lnTo>
                  <a:lnTo>
                    <a:pt x="230" y="116"/>
                  </a:lnTo>
                  <a:lnTo>
                    <a:pt x="230" y="133"/>
                  </a:lnTo>
                  <a:lnTo>
                    <a:pt x="222" y="139"/>
                  </a:lnTo>
                  <a:lnTo>
                    <a:pt x="209" y="142"/>
                  </a:lnTo>
                  <a:lnTo>
                    <a:pt x="207" y="151"/>
                  </a:lnTo>
                  <a:lnTo>
                    <a:pt x="195" y="154"/>
                  </a:lnTo>
                  <a:lnTo>
                    <a:pt x="176" y="14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4" name="Freeform 413"/>
            <p:cNvSpPr>
              <a:spLocks/>
            </p:cNvSpPr>
            <p:nvPr/>
          </p:nvSpPr>
          <p:spPr bwMode="auto">
            <a:xfrm>
              <a:off x="9685277" y="4846858"/>
              <a:ext cx="85045" cy="44456"/>
            </a:xfrm>
            <a:custGeom>
              <a:avLst/>
              <a:gdLst>
                <a:gd name="T0" fmla="*/ 0 w 44"/>
                <a:gd name="T1" fmla="*/ 13 h 23"/>
                <a:gd name="T2" fmla="*/ 2 w 44"/>
                <a:gd name="T3" fmla="*/ 8 h 23"/>
                <a:gd name="T4" fmla="*/ 19 w 44"/>
                <a:gd name="T5" fmla="*/ 4 h 23"/>
                <a:gd name="T6" fmla="*/ 32 w 44"/>
                <a:gd name="T7" fmla="*/ 3 h 23"/>
                <a:gd name="T8" fmla="*/ 37 w 44"/>
                <a:gd name="T9" fmla="*/ 0 h 23"/>
                <a:gd name="T10" fmla="*/ 44 w 44"/>
                <a:gd name="T11" fmla="*/ 3 h 23"/>
                <a:gd name="T12" fmla="*/ 37 w 44"/>
                <a:gd name="T13" fmla="*/ 9 h 23"/>
                <a:gd name="T14" fmla="*/ 17 w 44"/>
                <a:gd name="T15" fmla="*/ 18 h 23"/>
                <a:gd name="T16" fmla="*/ 1 w 44"/>
                <a:gd name="T17" fmla="*/ 23 h 23"/>
                <a:gd name="T18" fmla="*/ 1 w 44"/>
                <a:gd name="T19" fmla="*/ 17 h 23"/>
                <a:gd name="T20" fmla="*/ 0 w 44"/>
                <a:gd name="T21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23">
                  <a:moveTo>
                    <a:pt x="0" y="13"/>
                  </a:moveTo>
                  <a:lnTo>
                    <a:pt x="2" y="8"/>
                  </a:lnTo>
                  <a:lnTo>
                    <a:pt x="19" y="4"/>
                  </a:lnTo>
                  <a:lnTo>
                    <a:pt x="32" y="3"/>
                  </a:lnTo>
                  <a:lnTo>
                    <a:pt x="37" y="0"/>
                  </a:lnTo>
                  <a:lnTo>
                    <a:pt x="44" y="3"/>
                  </a:lnTo>
                  <a:lnTo>
                    <a:pt x="37" y="9"/>
                  </a:lnTo>
                  <a:lnTo>
                    <a:pt x="17" y="18"/>
                  </a:lnTo>
                  <a:lnTo>
                    <a:pt x="1" y="23"/>
                  </a:lnTo>
                  <a:lnTo>
                    <a:pt x="1" y="17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5" name="Freeform 414"/>
            <p:cNvSpPr>
              <a:spLocks/>
            </p:cNvSpPr>
            <p:nvPr/>
          </p:nvSpPr>
          <p:spPr bwMode="auto">
            <a:xfrm>
              <a:off x="3071079" y="4077586"/>
              <a:ext cx="38657" cy="36725"/>
            </a:xfrm>
            <a:custGeom>
              <a:avLst/>
              <a:gdLst>
                <a:gd name="T0" fmla="*/ 6 w 20"/>
                <a:gd name="T1" fmla="*/ 3 h 19"/>
                <a:gd name="T2" fmla="*/ 16 w 20"/>
                <a:gd name="T3" fmla="*/ 0 h 19"/>
                <a:gd name="T4" fmla="*/ 20 w 20"/>
                <a:gd name="T5" fmla="*/ 1 h 19"/>
                <a:gd name="T6" fmla="*/ 19 w 20"/>
                <a:gd name="T7" fmla="*/ 16 h 19"/>
                <a:gd name="T8" fmla="*/ 3 w 20"/>
                <a:gd name="T9" fmla="*/ 19 h 19"/>
                <a:gd name="T10" fmla="*/ 0 w 20"/>
                <a:gd name="T11" fmla="*/ 17 h 19"/>
                <a:gd name="T12" fmla="*/ 6 w 20"/>
                <a:gd name="T13" fmla="*/ 11 h 19"/>
                <a:gd name="T14" fmla="*/ 6 w 20"/>
                <a:gd name="T1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9">
                  <a:moveTo>
                    <a:pt x="6" y="3"/>
                  </a:moveTo>
                  <a:lnTo>
                    <a:pt x="16" y="0"/>
                  </a:lnTo>
                  <a:lnTo>
                    <a:pt x="20" y="1"/>
                  </a:lnTo>
                  <a:lnTo>
                    <a:pt x="19" y="16"/>
                  </a:lnTo>
                  <a:lnTo>
                    <a:pt x="3" y="19"/>
                  </a:lnTo>
                  <a:lnTo>
                    <a:pt x="0" y="17"/>
                  </a:lnTo>
                  <a:lnTo>
                    <a:pt x="6" y="11"/>
                  </a:lnTo>
                  <a:lnTo>
                    <a:pt x="6" y="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6" name="Freeform 415"/>
            <p:cNvSpPr>
              <a:spLocks/>
            </p:cNvSpPr>
            <p:nvPr/>
          </p:nvSpPr>
          <p:spPr bwMode="auto">
            <a:xfrm>
              <a:off x="5514196" y="3016453"/>
              <a:ext cx="135299" cy="282195"/>
            </a:xfrm>
            <a:custGeom>
              <a:avLst/>
              <a:gdLst>
                <a:gd name="T0" fmla="*/ 36 w 70"/>
                <a:gd name="T1" fmla="*/ 146 h 146"/>
                <a:gd name="T2" fmla="*/ 28 w 70"/>
                <a:gd name="T3" fmla="*/ 109 h 146"/>
                <a:gd name="T4" fmla="*/ 17 w 70"/>
                <a:gd name="T5" fmla="*/ 100 h 146"/>
                <a:gd name="T6" fmla="*/ 17 w 70"/>
                <a:gd name="T7" fmla="*/ 95 h 146"/>
                <a:gd name="T8" fmla="*/ 2 w 70"/>
                <a:gd name="T9" fmla="*/ 83 h 146"/>
                <a:gd name="T10" fmla="*/ 0 w 70"/>
                <a:gd name="T11" fmla="*/ 67 h 146"/>
                <a:gd name="T12" fmla="*/ 10 w 70"/>
                <a:gd name="T13" fmla="*/ 56 h 146"/>
                <a:gd name="T14" fmla="*/ 14 w 70"/>
                <a:gd name="T15" fmla="*/ 39 h 146"/>
                <a:gd name="T16" fmla="*/ 11 w 70"/>
                <a:gd name="T17" fmla="*/ 19 h 146"/>
                <a:gd name="T18" fmla="*/ 14 w 70"/>
                <a:gd name="T19" fmla="*/ 8 h 146"/>
                <a:gd name="T20" fmla="*/ 32 w 70"/>
                <a:gd name="T21" fmla="*/ 0 h 146"/>
                <a:gd name="T22" fmla="*/ 44 w 70"/>
                <a:gd name="T23" fmla="*/ 3 h 146"/>
                <a:gd name="T24" fmla="*/ 44 w 70"/>
                <a:gd name="T25" fmla="*/ 13 h 146"/>
                <a:gd name="T26" fmla="*/ 59 w 70"/>
                <a:gd name="T27" fmla="*/ 6 h 146"/>
                <a:gd name="T28" fmla="*/ 60 w 70"/>
                <a:gd name="T29" fmla="*/ 9 h 146"/>
                <a:gd name="T30" fmla="*/ 52 w 70"/>
                <a:gd name="T31" fmla="*/ 19 h 146"/>
                <a:gd name="T32" fmla="*/ 52 w 70"/>
                <a:gd name="T33" fmla="*/ 29 h 146"/>
                <a:gd name="T34" fmla="*/ 58 w 70"/>
                <a:gd name="T35" fmla="*/ 34 h 146"/>
                <a:gd name="T36" fmla="*/ 56 w 70"/>
                <a:gd name="T37" fmla="*/ 52 h 146"/>
                <a:gd name="T38" fmla="*/ 45 w 70"/>
                <a:gd name="T39" fmla="*/ 63 h 146"/>
                <a:gd name="T40" fmla="*/ 49 w 70"/>
                <a:gd name="T41" fmla="*/ 74 h 146"/>
                <a:gd name="T42" fmla="*/ 58 w 70"/>
                <a:gd name="T43" fmla="*/ 74 h 146"/>
                <a:gd name="T44" fmla="*/ 63 w 70"/>
                <a:gd name="T45" fmla="*/ 84 h 146"/>
                <a:gd name="T46" fmla="*/ 70 w 70"/>
                <a:gd name="T47" fmla="*/ 87 h 146"/>
                <a:gd name="T48" fmla="*/ 69 w 70"/>
                <a:gd name="T49" fmla="*/ 103 h 146"/>
                <a:gd name="T50" fmla="*/ 61 w 70"/>
                <a:gd name="T51" fmla="*/ 109 h 146"/>
                <a:gd name="T52" fmla="*/ 56 w 70"/>
                <a:gd name="T53" fmla="*/ 116 h 146"/>
                <a:gd name="T54" fmla="*/ 44 w 70"/>
                <a:gd name="T55" fmla="*/ 124 h 146"/>
                <a:gd name="T56" fmla="*/ 46 w 70"/>
                <a:gd name="T57" fmla="*/ 132 h 146"/>
                <a:gd name="T58" fmla="*/ 45 w 70"/>
                <a:gd name="T59" fmla="*/ 141 h 146"/>
                <a:gd name="T60" fmla="*/ 36 w 70"/>
                <a:gd name="T61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0" h="146">
                  <a:moveTo>
                    <a:pt x="36" y="146"/>
                  </a:moveTo>
                  <a:lnTo>
                    <a:pt x="28" y="109"/>
                  </a:lnTo>
                  <a:lnTo>
                    <a:pt x="17" y="100"/>
                  </a:lnTo>
                  <a:lnTo>
                    <a:pt x="17" y="95"/>
                  </a:lnTo>
                  <a:lnTo>
                    <a:pt x="2" y="83"/>
                  </a:lnTo>
                  <a:lnTo>
                    <a:pt x="0" y="67"/>
                  </a:lnTo>
                  <a:lnTo>
                    <a:pt x="10" y="56"/>
                  </a:lnTo>
                  <a:lnTo>
                    <a:pt x="14" y="39"/>
                  </a:lnTo>
                  <a:lnTo>
                    <a:pt x="11" y="19"/>
                  </a:lnTo>
                  <a:lnTo>
                    <a:pt x="14" y="8"/>
                  </a:lnTo>
                  <a:lnTo>
                    <a:pt x="32" y="0"/>
                  </a:lnTo>
                  <a:lnTo>
                    <a:pt x="44" y="3"/>
                  </a:lnTo>
                  <a:lnTo>
                    <a:pt x="44" y="13"/>
                  </a:lnTo>
                  <a:lnTo>
                    <a:pt x="59" y="6"/>
                  </a:lnTo>
                  <a:lnTo>
                    <a:pt x="60" y="9"/>
                  </a:lnTo>
                  <a:lnTo>
                    <a:pt x="52" y="19"/>
                  </a:lnTo>
                  <a:lnTo>
                    <a:pt x="52" y="29"/>
                  </a:lnTo>
                  <a:lnTo>
                    <a:pt x="58" y="34"/>
                  </a:lnTo>
                  <a:lnTo>
                    <a:pt x="56" y="52"/>
                  </a:lnTo>
                  <a:lnTo>
                    <a:pt x="45" y="63"/>
                  </a:lnTo>
                  <a:lnTo>
                    <a:pt x="49" y="74"/>
                  </a:lnTo>
                  <a:lnTo>
                    <a:pt x="58" y="74"/>
                  </a:lnTo>
                  <a:lnTo>
                    <a:pt x="63" y="84"/>
                  </a:lnTo>
                  <a:lnTo>
                    <a:pt x="70" y="87"/>
                  </a:lnTo>
                  <a:lnTo>
                    <a:pt x="69" y="103"/>
                  </a:lnTo>
                  <a:lnTo>
                    <a:pt x="61" y="109"/>
                  </a:lnTo>
                  <a:lnTo>
                    <a:pt x="56" y="116"/>
                  </a:lnTo>
                  <a:lnTo>
                    <a:pt x="44" y="124"/>
                  </a:lnTo>
                  <a:lnTo>
                    <a:pt x="46" y="132"/>
                  </a:lnTo>
                  <a:lnTo>
                    <a:pt x="45" y="141"/>
                  </a:lnTo>
                  <a:lnTo>
                    <a:pt x="36" y="14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7" name="Freeform 416"/>
            <p:cNvSpPr>
              <a:spLocks/>
            </p:cNvSpPr>
            <p:nvPr/>
          </p:nvSpPr>
          <p:spPr bwMode="auto">
            <a:xfrm>
              <a:off x="6119178" y="2828967"/>
              <a:ext cx="626242" cy="249338"/>
            </a:xfrm>
            <a:custGeom>
              <a:avLst/>
              <a:gdLst>
                <a:gd name="T0" fmla="*/ 177 w 324"/>
                <a:gd name="T1" fmla="*/ 15 h 129"/>
                <a:gd name="T2" fmla="*/ 202 w 324"/>
                <a:gd name="T3" fmla="*/ 23 h 129"/>
                <a:gd name="T4" fmla="*/ 222 w 324"/>
                <a:gd name="T5" fmla="*/ 20 h 129"/>
                <a:gd name="T6" fmla="*/ 236 w 324"/>
                <a:gd name="T7" fmla="*/ 22 h 129"/>
                <a:gd name="T8" fmla="*/ 254 w 324"/>
                <a:gd name="T9" fmla="*/ 11 h 129"/>
                <a:gd name="T10" fmla="*/ 272 w 324"/>
                <a:gd name="T11" fmla="*/ 10 h 129"/>
                <a:gd name="T12" fmla="*/ 290 w 324"/>
                <a:gd name="T13" fmla="*/ 20 h 129"/>
                <a:gd name="T14" fmla="*/ 294 w 324"/>
                <a:gd name="T15" fmla="*/ 27 h 129"/>
                <a:gd name="T16" fmla="*/ 294 w 324"/>
                <a:gd name="T17" fmla="*/ 37 h 129"/>
                <a:gd name="T18" fmla="*/ 308 w 324"/>
                <a:gd name="T19" fmla="*/ 42 h 129"/>
                <a:gd name="T20" fmla="*/ 316 w 324"/>
                <a:gd name="T21" fmla="*/ 48 h 129"/>
                <a:gd name="T22" fmla="*/ 305 w 324"/>
                <a:gd name="T23" fmla="*/ 54 h 129"/>
                <a:gd name="T24" fmla="*/ 314 w 324"/>
                <a:gd name="T25" fmla="*/ 78 h 129"/>
                <a:gd name="T26" fmla="*/ 312 w 324"/>
                <a:gd name="T27" fmla="*/ 84 h 129"/>
                <a:gd name="T28" fmla="*/ 324 w 324"/>
                <a:gd name="T29" fmla="*/ 101 h 129"/>
                <a:gd name="T30" fmla="*/ 316 w 324"/>
                <a:gd name="T31" fmla="*/ 104 h 129"/>
                <a:gd name="T32" fmla="*/ 310 w 324"/>
                <a:gd name="T33" fmla="*/ 99 h 129"/>
                <a:gd name="T34" fmla="*/ 289 w 324"/>
                <a:gd name="T35" fmla="*/ 96 h 129"/>
                <a:gd name="T36" fmla="*/ 282 w 324"/>
                <a:gd name="T37" fmla="*/ 100 h 129"/>
                <a:gd name="T38" fmla="*/ 263 w 324"/>
                <a:gd name="T39" fmla="*/ 103 h 129"/>
                <a:gd name="T40" fmla="*/ 254 w 324"/>
                <a:gd name="T41" fmla="*/ 103 h 129"/>
                <a:gd name="T42" fmla="*/ 235 w 324"/>
                <a:gd name="T43" fmla="*/ 110 h 129"/>
                <a:gd name="T44" fmla="*/ 221 w 324"/>
                <a:gd name="T45" fmla="*/ 110 h 129"/>
                <a:gd name="T46" fmla="*/ 212 w 324"/>
                <a:gd name="T47" fmla="*/ 106 h 129"/>
                <a:gd name="T48" fmla="*/ 193 w 324"/>
                <a:gd name="T49" fmla="*/ 112 h 129"/>
                <a:gd name="T50" fmla="*/ 187 w 324"/>
                <a:gd name="T51" fmla="*/ 108 h 129"/>
                <a:gd name="T52" fmla="*/ 188 w 324"/>
                <a:gd name="T53" fmla="*/ 120 h 129"/>
                <a:gd name="T54" fmla="*/ 184 w 324"/>
                <a:gd name="T55" fmla="*/ 124 h 129"/>
                <a:gd name="T56" fmla="*/ 180 w 324"/>
                <a:gd name="T57" fmla="*/ 129 h 129"/>
                <a:gd name="T58" fmla="*/ 172 w 324"/>
                <a:gd name="T59" fmla="*/ 119 h 129"/>
                <a:gd name="T60" fmla="*/ 178 w 324"/>
                <a:gd name="T61" fmla="*/ 112 h 129"/>
                <a:gd name="T62" fmla="*/ 167 w 324"/>
                <a:gd name="T63" fmla="*/ 113 h 129"/>
                <a:gd name="T64" fmla="*/ 153 w 324"/>
                <a:gd name="T65" fmla="*/ 109 h 129"/>
                <a:gd name="T66" fmla="*/ 142 w 324"/>
                <a:gd name="T67" fmla="*/ 120 h 129"/>
                <a:gd name="T68" fmla="*/ 116 w 324"/>
                <a:gd name="T69" fmla="*/ 123 h 129"/>
                <a:gd name="T70" fmla="*/ 101 w 324"/>
                <a:gd name="T71" fmla="*/ 112 h 129"/>
                <a:gd name="T72" fmla="*/ 82 w 324"/>
                <a:gd name="T73" fmla="*/ 111 h 129"/>
                <a:gd name="T74" fmla="*/ 80 w 324"/>
                <a:gd name="T75" fmla="*/ 120 h 129"/>
                <a:gd name="T76" fmla="*/ 68 w 324"/>
                <a:gd name="T77" fmla="*/ 122 h 129"/>
                <a:gd name="T78" fmla="*/ 50 w 324"/>
                <a:gd name="T79" fmla="*/ 111 h 129"/>
                <a:gd name="T80" fmla="*/ 31 w 324"/>
                <a:gd name="T81" fmla="*/ 111 h 129"/>
                <a:gd name="T82" fmla="*/ 19 w 324"/>
                <a:gd name="T83" fmla="*/ 91 h 129"/>
                <a:gd name="T84" fmla="*/ 6 w 324"/>
                <a:gd name="T85" fmla="*/ 79 h 129"/>
                <a:gd name="T86" fmla="*/ 12 w 324"/>
                <a:gd name="T87" fmla="*/ 63 h 129"/>
                <a:gd name="T88" fmla="*/ 0 w 324"/>
                <a:gd name="T89" fmla="*/ 53 h 129"/>
                <a:gd name="T90" fmla="*/ 17 w 324"/>
                <a:gd name="T91" fmla="*/ 34 h 129"/>
                <a:gd name="T92" fmla="*/ 43 w 324"/>
                <a:gd name="T93" fmla="*/ 33 h 129"/>
                <a:gd name="T94" fmla="*/ 48 w 324"/>
                <a:gd name="T95" fmla="*/ 17 h 129"/>
                <a:gd name="T96" fmla="*/ 81 w 324"/>
                <a:gd name="T97" fmla="*/ 20 h 129"/>
                <a:gd name="T98" fmla="*/ 99 w 324"/>
                <a:gd name="T99" fmla="*/ 7 h 129"/>
                <a:gd name="T100" fmla="*/ 118 w 324"/>
                <a:gd name="T101" fmla="*/ 1 h 129"/>
                <a:gd name="T102" fmla="*/ 145 w 324"/>
                <a:gd name="T103" fmla="*/ 0 h 129"/>
                <a:gd name="T104" fmla="*/ 177 w 324"/>
                <a:gd name="T105" fmla="*/ 1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4" h="129">
                  <a:moveTo>
                    <a:pt x="177" y="15"/>
                  </a:moveTo>
                  <a:lnTo>
                    <a:pt x="202" y="23"/>
                  </a:lnTo>
                  <a:lnTo>
                    <a:pt x="222" y="20"/>
                  </a:lnTo>
                  <a:lnTo>
                    <a:pt x="236" y="22"/>
                  </a:lnTo>
                  <a:lnTo>
                    <a:pt x="254" y="11"/>
                  </a:lnTo>
                  <a:lnTo>
                    <a:pt x="272" y="10"/>
                  </a:lnTo>
                  <a:lnTo>
                    <a:pt x="290" y="20"/>
                  </a:lnTo>
                  <a:lnTo>
                    <a:pt x="294" y="27"/>
                  </a:lnTo>
                  <a:lnTo>
                    <a:pt x="294" y="37"/>
                  </a:lnTo>
                  <a:lnTo>
                    <a:pt x="308" y="42"/>
                  </a:lnTo>
                  <a:lnTo>
                    <a:pt x="316" y="48"/>
                  </a:lnTo>
                  <a:lnTo>
                    <a:pt x="305" y="54"/>
                  </a:lnTo>
                  <a:lnTo>
                    <a:pt x="314" y="78"/>
                  </a:lnTo>
                  <a:lnTo>
                    <a:pt x="312" y="84"/>
                  </a:lnTo>
                  <a:lnTo>
                    <a:pt x="324" y="101"/>
                  </a:lnTo>
                  <a:lnTo>
                    <a:pt x="316" y="104"/>
                  </a:lnTo>
                  <a:lnTo>
                    <a:pt x="310" y="99"/>
                  </a:lnTo>
                  <a:lnTo>
                    <a:pt x="289" y="96"/>
                  </a:lnTo>
                  <a:lnTo>
                    <a:pt x="282" y="100"/>
                  </a:lnTo>
                  <a:lnTo>
                    <a:pt x="263" y="103"/>
                  </a:lnTo>
                  <a:lnTo>
                    <a:pt x="254" y="103"/>
                  </a:lnTo>
                  <a:lnTo>
                    <a:pt x="235" y="110"/>
                  </a:lnTo>
                  <a:lnTo>
                    <a:pt x="221" y="110"/>
                  </a:lnTo>
                  <a:lnTo>
                    <a:pt x="212" y="106"/>
                  </a:lnTo>
                  <a:lnTo>
                    <a:pt x="193" y="112"/>
                  </a:lnTo>
                  <a:lnTo>
                    <a:pt x="187" y="108"/>
                  </a:lnTo>
                  <a:lnTo>
                    <a:pt x="188" y="120"/>
                  </a:lnTo>
                  <a:lnTo>
                    <a:pt x="184" y="124"/>
                  </a:lnTo>
                  <a:lnTo>
                    <a:pt x="180" y="129"/>
                  </a:lnTo>
                  <a:lnTo>
                    <a:pt x="172" y="119"/>
                  </a:lnTo>
                  <a:lnTo>
                    <a:pt x="178" y="112"/>
                  </a:lnTo>
                  <a:lnTo>
                    <a:pt x="167" y="113"/>
                  </a:lnTo>
                  <a:lnTo>
                    <a:pt x="153" y="109"/>
                  </a:lnTo>
                  <a:lnTo>
                    <a:pt x="142" y="120"/>
                  </a:lnTo>
                  <a:lnTo>
                    <a:pt x="116" y="123"/>
                  </a:lnTo>
                  <a:lnTo>
                    <a:pt x="101" y="112"/>
                  </a:lnTo>
                  <a:lnTo>
                    <a:pt x="82" y="111"/>
                  </a:lnTo>
                  <a:lnTo>
                    <a:pt x="80" y="120"/>
                  </a:lnTo>
                  <a:lnTo>
                    <a:pt x="68" y="122"/>
                  </a:lnTo>
                  <a:lnTo>
                    <a:pt x="50" y="111"/>
                  </a:lnTo>
                  <a:lnTo>
                    <a:pt x="31" y="111"/>
                  </a:lnTo>
                  <a:lnTo>
                    <a:pt x="19" y="91"/>
                  </a:lnTo>
                  <a:lnTo>
                    <a:pt x="6" y="79"/>
                  </a:lnTo>
                  <a:lnTo>
                    <a:pt x="12" y="63"/>
                  </a:lnTo>
                  <a:lnTo>
                    <a:pt x="0" y="53"/>
                  </a:lnTo>
                  <a:lnTo>
                    <a:pt x="17" y="34"/>
                  </a:lnTo>
                  <a:lnTo>
                    <a:pt x="43" y="33"/>
                  </a:lnTo>
                  <a:lnTo>
                    <a:pt x="48" y="17"/>
                  </a:lnTo>
                  <a:lnTo>
                    <a:pt x="81" y="20"/>
                  </a:lnTo>
                  <a:lnTo>
                    <a:pt x="99" y="7"/>
                  </a:lnTo>
                  <a:lnTo>
                    <a:pt x="118" y="1"/>
                  </a:lnTo>
                  <a:lnTo>
                    <a:pt x="145" y="0"/>
                  </a:lnTo>
                  <a:lnTo>
                    <a:pt x="177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8" name="Freeform 417"/>
            <p:cNvSpPr>
              <a:spLocks/>
            </p:cNvSpPr>
            <p:nvPr/>
          </p:nvSpPr>
          <p:spPr bwMode="auto">
            <a:xfrm>
              <a:off x="6107581" y="2825102"/>
              <a:ext cx="96642" cy="79247"/>
            </a:xfrm>
            <a:custGeom>
              <a:avLst/>
              <a:gdLst>
                <a:gd name="T0" fmla="*/ 21 w 50"/>
                <a:gd name="T1" fmla="*/ 30 h 41"/>
                <a:gd name="T2" fmla="*/ 8 w 50"/>
                <a:gd name="T3" fmla="*/ 41 h 41"/>
                <a:gd name="T4" fmla="*/ 2 w 50"/>
                <a:gd name="T5" fmla="*/ 32 h 41"/>
                <a:gd name="T6" fmla="*/ 2 w 50"/>
                <a:gd name="T7" fmla="*/ 27 h 41"/>
                <a:gd name="T8" fmla="*/ 5 w 50"/>
                <a:gd name="T9" fmla="*/ 25 h 41"/>
                <a:gd name="T10" fmla="*/ 9 w 50"/>
                <a:gd name="T11" fmla="*/ 12 h 41"/>
                <a:gd name="T12" fmla="*/ 0 w 50"/>
                <a:gd name="T13" fmla="*/ 7 h 41"/>
                <a:gd name="T14" fmla="*/ 17 w 50"/>
                <a:gd name="T15" fmla="*/ 0 h 41"/>
                <a:gd name="T16" fmla="*/ 32 w 50"/>
                <a:gd name="T17" fmla="*/ 3 h 41"/>
                <a:gd name="T18" fmla="*/ 35 w 50"/>
                <a:gd name="T19" fmla="*/ 11 h 41"/>
                <a:gd name="T20" fmla="*/ 50 w 50"/>
                <a:gd name="T21" fmla="*/ 18 h 41"/>
                <a:gd name="T22" fmla="*/ 47 w 50"/>
                <a:gd name="T23" fmla="*/ 23 h 41"/>
                <a:gd name="T24" fmla="*/ 28 w 50"/>
                <a:gd name="T25" fmla="*/ 24 h 41"/>
                <a:gd name="T26" fmla="*/ 21 w 50"/>
                <a:gd name="T27" fmla="*/ 3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41">
                  <a:moveTo>
                    <a:pt x="21" y="30"/>
                  </a:moveTo>
                  <a:lnTo>
                    <a:pt x="8" y="41"/>
                  </a:lnTo>
                  <a:lnTo>
                    <a:pt x="2" y="32"/>
                  </a:lnTo>
                  <a:lnTo>
                    <a:pt x="2" y="27"/>
                  </a:lnTo>
                  <a:lnTo>
                    <a:pt x="5" y="25"/>
                  </a:lnTo>
                  <a:lnTo>
                    <a:pt x="9" y="12"/>
                  </a:lnTo>
                  <a:lnTo>
                    <a:pt x="0" y="7"/>
                  </a:lnTo>
                  <a:lnTo>
                    <a:pt x="17" y="0"/>
                  </a:lnTo>
                  <a:lnTo>
                    <a:pt x="32" y="3"/>
                  </a:lnTo>
                  <a:lnTo>
                    <a:pt x="35" y="11"/>
                  </a:lnTo>
                  <a:lnTo>
                    <a:pt x="50" y="18"/>
                  </a:lnTo>
                  <a:lnTo>
                    <a:pt x="47" y="23"/>
                  </a:lnTo>
                  <a:lnTo>
                    <a:pt x="28" y="24"/>
                  </a:lnTo>
                  <a:lnTo>
                    <a:pt x="21" y="3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9" name="Freeform 418"/>
            <p:cNvSpPr>
              <a:spLocks/>
            </p:cNvSpPr>
            <p:nvPr/>
          </p:nvSpPr>
          <p:spPr bwMode="auto">
            <a:xfrm>
              <a:off x="9422410" y="3499664"/>
              <a:ext cx="48322" cy="133367"/>
            </a:xfrm>
            <a:custGeom>
              <a:avLst/>
              <a:gdLst>
                <a:gd name="T0" fmla="*/ 25 w 25"/>
                <a:gd name="T1" fmla="*/ 19 h 69"/>
                <a:gd name="T2" fmla="*/ 22 w 25"/>
                <a:gd name="T3" fmla="*/ 52 h 69"/>
                <a:gd name="T4" fmla="*/ 19 w 25"/>
                <a:gd name="T5" fmla="*/ 69 h 69"/>
                <a:gd name="T6" fmla="*/ 5 w 25"/>
                <a:gd name="T7" fmla="*/ 51 h 69"/>
                <a:gd name="T8" fmla="*/ 0 w 25"/>
                <a:gd name="T9" fmla="*/ 36 h 69"/>
                <a:gd name="T10" fmla="*/ 5 w 25"/>
                <a:gd name="T11" fmla="*/ 16 h 69"/>
                <a:gd name="T12" fmla="*/ 15 w 25"/>
                <a:gd name="T13" fmla="*/ 0 h 69"/>
                <a:gd name="T14" fmla="*/ 25 w 25"/>
                <a:gd name="T15" fmla="*/ 6 h 69"/>
                <a:gd name="T16" fmla="*/ 25 w 25"/>
                <a:gd name="T17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69">
                  <a:moveTo>
                    <a:pt x="25" y="19"/>
                  </a:moveTo>
                  <a:lnTo>
                    <a:pt x="22" y="52"/>
                  </a:lnTo>
                  <a:lnTo>
                    <a:pt x="19" y="69"/>
                  </a:lnTo>
                  <a:lnTo>
                    <a:pt x="5" y="51"/>
                  </a:lnTo>
                  <a:lnTo>
                    <a:pt x="0" y="36"/>
                  </a:lnTo>
                  <a:lnTo>
                    <a:pt x="5" y="16"/>
                  </a:lnTo>
                  <a:lnTo>
                    <a:pt x="15" y="0"/>
                  </a:lnTo>
                  <a:lnTo>
                    <a:pt x="25" y="6"/>
                  </a:lnTo>
                  <a:lnTo>
                    <a:pt x="25" y="1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0" name="Freeform 419"/>
            <p:cNvSpPr>
              <a:spLocks/>
            </p:cNvSpPr>
            <p:nvPr/>
          </p:nvSpPr>
          <p:spPr bwMode="auto">
            <a:xfrm>
              <a:off x="6302797" y="4553066"/>
              <a:ext cx="384637" cy="432957"/>
            </a:xfrm>
            <a:custGeom>
              <a:avLst/>
              <a:gdLst>
                <a:gd name="T0" fmla="*/ 84 w 199"/>
                <a:gd name="T1" fmla="*/ 0 h 224"/>
                <a:gd name="T2" fmla="*/ 87 w 199"/>
                <a:gd name="T3" fmla="*/ 2 h 224"/>
                <a:gd name="T4" fmla="*/ 154 w 199"/>
                <a:gd name="T5" fmla="*/ 45 h 224"/>
                <a:gd name="T6" fmla="*/ 155 w 199"/>
                <a:gd name="T7" fmla="*/ 57 h 224"/>
                <a:gd name="T8" fmla="*/ 181 w 199"/>
                <a:gd name="T9" fmla="*/ 78 h 224"/>
                <a:gd name="T10" fmla="*/ 172 w 199"/>
                <a:gd name="T11" fmla="*/ 103 h 224"/>
                <a:gd name="T12" fmla="*/ 173 w 199"/>
                <a:gd name="T13" fmla="*/ 115 h 224"/>
                <a:gd name="T14" fmla="*/ 184 w 199"/>
                <a:gd name="T15" fmla="*/ 123 h 224"/>
                <a:gd name="T16" fmla="*/ 185 w 199"/>
                <a:gd name="T17" fmla="*/ 128 h 224"/>
                <a:gd name="T18" fmla="*/ 180 w 199"/>
                <a:gd name="T19" fmla="*/ 141 h 224"/>
                <a:gd name="T20" fmla="*/ 181 w 199"/>
                <a:gd name="T21" fmla="*/ 147 h 224"/>
                <a:gd name="T22" fmla="*/ 179 w 199"/>
                <a:gd name="T23" fmla="*/ 157 h 224"/>
                <a:gd name="T24" fmla="*/ 185 w 199"/>
                <a:gd name="T25" fmla="*/ 170 h 224"/>
                <a:gd name="T26" fmla="*/ 192 w 199"/>
                <a:gd name="T27" fmla="*/ 190 h 224"/>
                <a:gd name="T28" fmla="*/ 199 w 199"/>
                <a:gd name="T29" fmla="*/ 195 h 224"/>
                <a:gd name="T30" fmla="*/ 184 w 199"/>
                <a:gd name="T31" fmla="*/ 207 h 224"/>
                <a:gd name="T32" fmla="*/ 164 w 199"/>
                <a:gd name="T33" fmla="*/ 215 h 224"/>
                <a:gd name="T34" fmla="*/ 153 w 199"/>
                <a:gd name="T35" fmla="*/ 215 h 224"/>
                <a:gd name="T36" fmla="*/ 146 w 199"/>
                <a:gd name="T37" fmla="*/ 221 h 224"/>
                <a:gd name="T38" fmla="*/ 133 w 199"/>
                <a:gd name="T39" fmla="*/ 221 h 224"/>
                <a:gd name="T40" fmla="*/ 128 w 199"/>
                <a:gd name="T41" fmla="*/ 224 h 224"/>
                <a:gd name="T42" fmla="*/ 107 w 199"/>
                <a:gd name="T43" fmla="*/ 218 h 224"/>
                <a:gd name="T44" fmla="*/ 93 w 199"/>
                <a:gd name="T45" fmla="*/ 220 h 224"/>
                <a:gd name="T46" fmla="*/ 89 w 199"/>
                <a:gd name="T47" fmla="*/ 192 h 224"/>
                <a:gd name="T48" fmla="*/ 82 w 199"/>
                <a:gd name="T49" fmla="*/ 182 h 224"/>
                <a:gd name="T50" fmla="*/ 79 w 199"/>
                <a:gd name="T51" fmla="*/ 176 h 224"/>
                <a:gd name="T52" fmla="*/ 61 w 199"/>
                <a:gd name="T53" fmla="*/ 172 h 224"/>
                <a:gd name="T54" fmla="*/ 51 w 199"/>
                <a:gd name="T55" fmla="*/ 166 h 224"/>
                <a:gd name="T56" fmla="*/ 39 w 199"/>
                <a:gd name="T57" fmla="*/ 163 h 224"/>
                <a:gd name="T58" fmla="*/ 32 w 199"/>
                <a:gd name="T59" fmla="*/ 159 h 224"/>
                <a:gd name="T60" fmla="*/ 25 w 199"/>
                <a:gd name="T61" fmla="*/ 154 h 224"/>
                <a:gd name="T62" fmla="*/ 15 w 199"/>
                <a:gd name="T63" fmla="*/ 127 h 224"/>
                <a:gd name="T64" fmla="*/ 5 w 199"/>
                <a:gd name="T65" fmla="*/ 116 h 224"/>
                <a:gd name="T66" fmla="*/ 1 w 199"/>
                <a:gd name="T67" fmla="*/ 104 h 224"/>
                <a:gd name="T68" fmla="*/ 3 w 199"/>
                <a:gd name="T69" fmla="*/ 93 h 224"/>
                <a:gd name="T70" fmla="*/ 0 w 199"/>
                <a:gd name="T71" fmla="*/ 74 h 224"/>
                <a:gd name="T72" fmla="*/ 7 w 199"/>
                <a:gd name="T73" fmla="*/ 73 h 224"/>
                <a:gd name="T74" fmla="*/ 14 w 199"/>
                <a:gd name="T75" fmla="*/ 65 h 224"/>
                <a:gd name="T76" fmla="*/ 22 w 199"/>
                <a:gd name="T77" fmla="*/ 54 h 224"/>
                <a:gd name="T78" fmla="*/ 26 w 199"/>
                <a:gd name="T79" fmla="*/ 50 h 224"/>
                <a:gd name="T80" fmla="*/ 26 w 199"/>
                <a:gd name="T81" fmla="*/ 43 h 224"/>
                <a:gd name="T82" fmla="*/ 22 w 199"/>
                <a:gd name="T83" fmla="*/ 39 h 224"/>
                <a:gd name="T84" fmla="*/ 21 w 199"/>
                <a:gd name="T85" fmla="*/ 31 h 224"/>
                <a:gd name="T86" fmla="*/ 26 w 199"/>
                <a:gd name="T87" fmla="*/ 28 h 224"/>
                <a:gd name="T88" fmla="*/ 28 w 199"/>
                <a:gd name="T89" fmla="*/ 16 h 224"/>
                <a:gd name="T90" fmla="*/ 20 w 199"/>
                <a:gd name="T91" fmla="*/ 4 h 224"/>
                <a:gd name="T92" fmla="*/ 27 w 199"/>
                <a:gd name="T93" fmla="*/ 2 h 224"/>
                <a:gd name="T94" fmla="*/ 47 w 199"/>
                <a:gd name="T95" fmla="*/ 2 h 224"/>
                <a:gd name="T96" fmla="*/ 84 w 199"/>
                <a:gd name="T97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24">
                  <a:moveTo>
                    <a:pt x="84" y="0"/>
                  </a:moveTo>
                  <a:lnTo>
                    <a:pt x="87" y="2"/>
                  </a:lnTo>
                  <a:lnTo>
                    <a:pt x="154" y="45"/>
                  </a:lnTo>
                  <a:lnTo>
                    <a:pt x="155" y="57"/>
                  </a:lnTo>
                  <a:lnTo>
                    <a:pt x="181" y="78"/>
                  </a:lnTo>
                  <a:lnTo>
                    <a:pt x="172" y="103"/>
                  </a:lnTo>
                  <a:lnTo>
                    <a:pt x="173" y="115"/>
                  </a:lnTo>
                  <a:lnTo>
                    <a:pt x="184" y="123"/>
                  </a:lnTo>
                  <a:lnTo>
                    <a:pt x="185" y="128"/>
                  </a:lnTo>
                  <a:lnTo>
                    <a:pt x="180" y="141"/>
                  </a:lnTo>
                  <a:lnTo>
                    <a:pt x="181" y="147"/>
                  </a:lnTo>
                  <a:lnTo>
                    <a:pt x="179" y="157"/>
                  </a:lnTo>
                  <a:lnTo>
                    <a:pt x="185" y="170"/>
                  </a:lnTo>
                  <a:lnTo>
                    <a:pt x="192" y="190"/>
                  </a:lnTo>
                  <a:lnTo>
                    <a:pt x="199" y="195"/>
                  </a:lnTo>
                  <a:lnTo>
                    <a:pt x="184" y="207"/>
                  </a:lnTo>
                  <a:lnTo>
                    <a:pt x="164" y="215"/>
                  </a:lnTo>
                  <a:lnTo>
                    <a:pt x="153" y="215"/>
                  </a:lnTo>
                  <a:lnTo>
                    <a:pt x="146" y="221"/>
                  </a:lnTo>
                  <a:lnTo>
                    <a:pt x="133" y="221"/>
                  </a:lnTo>
                  <a:lnTo>
                    <a:pt x="128" y="224"/>
                  </a:lnTo>
                  <a:lnTo>
                    <a:pt x="107" y="218"/>
                  </a:lnTo>
                  <a:lnTo>
                    <a:pt x="93" y="220"/>
                  </a:lnTo>
                  <a:lnTo>
                    <a:pt x="89" y="192"/>
                  </a:lnTo>
                  <a:lnTo>
                    <a:pt x="82" y="182"/>
                  </a:lnTo>
                  <a:lnTo>
                    <a:pt x="79" y="176"/>
                  </a:lnTo>
                  <a:lnTo>
                    <a:pt x="61" y="172"/>
                  </a:lnTo>
                  <a:lnTo>
                    <a:pt x="51" y="166"/>
                  </a:lnTo>
                  <a:lnTo>
                    <a:pt x="39" y="163"/>
                  </a:lnTo>
                  <a:lnTo>
                    <a:pt x="32" y="159"/>
                  </a:lnTo>
                  <a:lnTo>
                    <a:pt x="25" y="154"/>
                  </a:lnTo>
                  <a:lnTo>
                    <a:pt x="15" y="127"/>
                  </a:lnTo>
                  <a:lnTo>
                    <a:pt x="5" y="116"/>
                  </a:lnTo>
                  <a:lnTo>
                    <a:pt x="1" y="104"/>
                  </a:lnTo>
                  <a:lnTo>
                    <a:pt x="3" y="93"/>
                  </a:lnTo>
                  <a:lnTo>
                    <a:pt x="0" y="74"/>
                  </a:lnTo>
                  <a:lnTo>
                    <a:pt x="7" y="73"/>
                  </a:lnTo>
                  <a:lnTo>
                    <a:pt x="14" y="65"/>
                  </a:lnTo>
                  <a:lnTo>
                    <a:pt x="22" y="54"/>
                  </a:lnTo>
                  <a:lnTo>
                    <a:pt x="26" y="50"/>
                  </a:lnTo>
                  <a:lnTo>
                    <a:pt x="26" y="43"/>
                  </a:lnTo>
                  <a:lnTo>
                    <a:pt x="22" y="39"/>
                  </a:lnTo>
                  <a:lnTo>
                    <a:pt x="21" y="31"/>
                  </a:lnTo>
                  <a:lnTo>
                    <a:pt x="26" y="28"/>
                  </a:lnTo>
                  <a:lnTo>
                    <a:pt x="28" y="16"/>
                  </a:lnTo>
                  <a:lnTo>
                    <a:pt x="20" y="4"/>
                  </a:lnTo>
                  <a:lnTo>
                    <a:pt x="27" y="2"/>
                  </a:lnTo>
                  <a:lnTo>
                    <a:pt x="47" y="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1" name="Freeform 420"/>
            <p:cNvSpPr>
              <a:spLocks/>
            </p:cNvSpPr>
            <p:nvPr/>
          </p:nvSpPr>
          <p:spPr bwMode="auto">
            <a:xfrm>
              <a:off x="6312462" y="4344318"/>
              <a:ext cx="193285" cy="228076"/>
            </a:xfrm>
            <a:custGeom>
              <a:avLst/>
              <a:gdLst>
                <a:gd name="T0" fmla="*/ 42 w 100"/>
                <a:gd name="T1" fmla="*/ 110 h 118"/>
                <a:gd name="T2" fmla="*/ 22 w 100"/>
                <a:gd name="T3" fmla="*/ 110 h 118"/>
                <a:gd name="T4" fmla="*/ 15 w 100"/>
                <a:gd name="T5" fmla="*/ 112 h 118"/>
                <a:gd name="T6" fmla="*/ 4 w 100"/>
                <a:gd name="T7" fmla="*/ 118 h 118"/>
                <a:gd name="T8" fmla="*/ 0 w 100"/>
                <a:gd name="T9" fmla="*/ 116 h 118"/>
                <a:gd name="T10" fmla="*/ 0 w 100"/>
                <a:gd name="T11" fmla="*/ 101 h 118"/>
                <a:gd name="T12" fmla="*/ 4 w 100"/>
                <a:gd name="T13" fmla="*/ 93 h 118"/>
                <a:gd name="T14" fmla="*/ 5 w 100"/>
                <a:gd name="T15" fmla="*/ 76 h 118"/>
                <a:gd name="T16" fmla="*/ 9 w 100"/>
                <a:gd name="T17" fmla="*/ 66 h 118"/>
                <a:gd name="T18" fmla="*/ 16 w 100"/>
                <a:gd name="T19" fmla="*/ 56 h 118"/>
                <a:gd name="T20" fmla="*/ 23 w 100"/>
                <a:gd name="T21" fmla="*/ 50 h 118"/>
                <a:gd name="T22" fmla="*/ 29 w 100"/>
                <a:gd name="T23" fmla="*/ 43 h 118"/>
                <a:gd name="T24" fmla="*/ 22 w 100"/>
                <a:gd name="T25" fmla="*/ 40 h 118"/>
                <a:gd name="T26" fmla="*/ 23 w 100"/>
                <a:gd name="T27" fmla="*/ 16 h 118"/>
                <a:gd name="T28" fmla="*/ 30 w 100"/>
                <a:gd name="T29" fmla="*/ 10 h 118"/>
                <a:gd name="T30" fmla="*/ 42 w 100"/>
                <a:gd name="T31" fmla="*/ 14 h 118"/>
                <a:gd name="T32" fmla="*/ 57 w 100"/>
                <a:gd name="T33" fmla="*/ 10 h 118"/>
                <a:gd name="T34" fmla="*/ 69 w 100"/>
                <a:gd name="T35" fmla="*/ 10 h 118"/>
                <a:gd name="T36" fmla="*/ 81 w 100"/>
                <a:gd name="T37" fmla="*/ 0 h 118"/>
                <a:gd name="T38" fmla="*/ 90 w 100"/>
                <a:gd name="T39" fmla="*/ 15 h 118"/>
                <a:gd name="T40" fmla="*/ 92 w 100"/>
                <a:gd name="T41" fmla="*/ 25 h 118"/>
                <a:gd name="T42" fmla="*/ 100 w 100"/>
                <a:gd name="T43" fmla="*/ 49 h 118"/>
                <a:gd name="T44" fmla="*/ 93 w 100"/>
                <a:gd name="T45" fmla="*/ 64 h 118"/>
                <a:gd name="T46" fmla="*/ 84 w 100"/>
                <a:gd name="T47" fmla="*/ 78 h 118"/>
                <a:gd name="T48" fmla="*/ 79 w 100"/>
                <a:gd name="T49" fmla="*/ 86 h 118"/>
                <a:gd name="T50" fmla="*/ 79 w 100"/>
                <a:gd name="T51" fmla="*/ 108 h 118"/>
                <a:gd name="T52" fmla="*/ 42 w 100"/>
                <a:gd name="T53" fmla="*/ 11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0" h="118">
                  <a:moveTo>
                    <a:pt x="42" y="110"/>
                  </a:moveTo>
                  <a:lnTo>
                    <a:pt x="22" y="110"/>
                  </a:lnTo>
                  <a:lnTo>
                    <a:pt x="15" y="112"/>
                  </a:lnTo>
                  <a:lnTo>
                    <a:pt x="4" y="118"/>
                  </a:lnTo>
                  <a:lnTo>
                    <a:pt x="0" y="116"/>
                  </a:lnTo>
                  <a:lnTo>
                    <a:pt x="0" y="101"/>
                  </a:lnTo>
                  <a:lnTo>
                    <a:pt x="4" y="93"/>
                  </a:lnTo>
                  <a:lnTo>
                    <a:pt x="5" y="76"/>
                  </a:lnTo>
                  <a:lnTo>
                    <a:pt x="9" y="66"/>
                  </a:lnTo>
                  <a:lnTo>
                    <a:pt x="16" y="56"/>
                  </a:lnTo>
                  <a:lnTo>
                    <a:pt x="23" y="50"/>
                  </a:lnTo>
                  <a:lnTo>
                    <a:pt x="29" y="43"/>
                  </a:lnTo>
                  <a:lnTo>
                    <a:pt x="22" y="40"/>
                  </a:lnTo>
                  <a:lnTo>
                    <a:pt x="23" y="16"/>
                  </a:lnTo>
                  <a:lnTo>
                    <a:pt x="30" y="10"/>
                  </a:lnTo>
                  <a:lnTo>
                    <a:pt x="42" y="14"/>
                  </a:lnTo>
                  <a:lnTo>
                    <a:pt x="57" y="10"/>
                  </a:lnTo>
                  <a:lnTo>
                    <a:pt x="69" y="10"/>
                  </a:lnTo>
                  <a:lnTo>
                    <a:pt x="81" y="0"/>
                  </a:lnTo>
                  <a:lnTo>
                    <a:pt x="90" y="15"/>
                  </a:lnTo>
                  <a:lnTo>
                    <a:pt x="92" y="25"/>
                  </a:lnTo>
                  <a:lnTo>
                    <a:pt x="100" y="49"/>
                  </a:lnTo>
                  <a:lnTo>
                    <a:pt x="93" y="64"/>
                  </a:lnTo>
                  <a:lnTo>
                    <a:pt x="84" y="78"/>
                  </a:lnTo>
                  <a:lnTo>
                    <a:pt x="79" y="86"/>
                  </a:lnTo>
                  <a:lnTo>
                    <a:pt x="79" y="108"/>
                  </a:lnTo>
                  <a:lnTo>
                    <a:pt x="42" y="11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2" name="Freeform 421"/>
            <p:cNvSpPr>
              <a:spLocks/>
            </p:cNvSpPr>
            <p:nvPr/>
          </p:nvSpPr>
          <p:spPr bwMode="auto">
            <a:xfrm>
              <a:off x="5951019" y="2425002"/>
              <a:ext cx="556660" cy="313121"/>
            </a:xfrm>
            <a:custGeom>
              <a:avLst/>
              <a:gdLst>
                <a:gd name="T0" fmla="*/ 149 w 288"/>
                <a:gd name="T1" fmla="*/ 6 h 162"/>
                <a:gd name="T2" fmla="*/ 157 w 288"/>
                <a:gd name="T3" fmla="*/ 2 h 162"/>
                <a:gd name="T4" fmla="*/ 186 w 288"/>
                <a:gd name="T5" fmla="*/ 11 h 162"/>
                <a:gd name="T6" fmla="*/ 185 w 288"/>
                <a:gd name="T7" fmla="*/ 22 h 162"/>
                <a:gd name="T8" fmla="*/ 205 w 288"/>
                <a:gd name="T9" fmla="*/ 31 h 162"/>
                <a:gd name="T10" fmla="*/ 227 w 288"/>
                <a:gd name="T11" fmla="*/ 42 h 162"/>
                <a:gd name="T12" fmla="*/ 251 w 288"/>
                <a:gd name="T13" fmla="*/ 49 h 162"/>
                <a:gd name="T14" fmla="*/ 285 w 288"/>
                <a:gd name="T15" fmla="*/ 55 h 162"/>
                <a:gd name="T16" fmla="*/ 282 w 288"/>
                <a:gd name="T17" fmla="*/ 72 h 162"/>
                <a:gd name="T18" fmla="*/ 287 w 288"/>
                <a:gd name="T19" fmla="*/ 89 h 162"/>
                <a:gd name="T20" fmla="*/ 264 w 288"/>
                <a:gd name="T21" fmla="*/ 97 h 162"/>
                <a:gd name="T22" fmla="*/ 253 w 288"/>
                <a:gd name="T23" fmla="*/ 107 h 162"/>
                <a:gd name="T24" fmla="*/ 228 w 288"/>
                <a:gd name="T25" fmla="*/ 115 h 162"/>
                <a:gd name="T26" fmla="*/ 218 w 288"/>
                <a:gd name="T27" fmla="*/ 135 h 162"/>
                <a:gd name="T28" fmla="*/ 244 w 288"/>
                <a:gd name="T29" fmla="*/ 139 h 162"/>
                <a:gd name="T30" fmla="*/ 224 w 288"/>
                <a:gd name="T31" fmla="*/ 150 h 162"/>
                <a:gd name="T32" fmla="*/ 194 w 288"/>
                <a:gd name="T33" fmla="*/ 158 h 162"/>
                <a:gd name="T34" fmla="*/ 177 w 288"/>
                <a:gd name="T35" fmla="*/ 142 h 162"/>
                <a:gd name="T36" fmla="*/ 194 w 288"/>
                <a:gd name="T37" fmla="*/ 131 h 162"/>
                <a:gd name="T38" fmla="*/ 162 w 288"/>
                <a:gd name="T39" fmla="*/ 121 h 162"/>
                <a:gd name="T40" fmla="*/ 145 w 288"/>
                <a:gd name="T41" fmla="*/ 116 h 162"/>
                <a:gd name="T42" fmla="*/ 130 w 288"/>
                <a:gd name="T43" fmla="*/ 143 h 162"/>
                <a:gd name="T44" fmla="*/ 115 w 288"/>
                <a:gd name="T45" fmla="*/ 142 h 162"/>
                <a:gd name="T46" fmla="*/ 111 w 288"/>
                <a:gd name="T47" fmla="*/ 137 h 162"/>
                <a:gd name="T48" fmla="*/ 117 w 288"/>
                <a:gd name="T49" fmla="*/ 123 h 162"/>
                <a:gd name="T50" fmla="*/ 118 w 288"/>
                <a:gd name="T51" fmla="*/ 118 h 162"/>
                <a:gd name="T52" fmla="*/ 130 w 288"/>
                <a:gd name="T53" fmla="*/ 121 h 162"/>
                <a:gd name="T54" fmla="*/ 131 w 288"/>
                <a:gd name="T55" fmla="*/ 118 h 162"/>
                <a:gd name="T56" fmla="*/ 125 w 288"/>
                <a:gd name="T57" fmla="*/ 109 h 162"/>
                <a:gd name="T58" fmla="*/ 115 w 288"/>
                <a:gd name="T59" fmla="*/ 98 h 162"/>
                <a:gd name="T60" fmla="*/ 107 w 288"/>
                <a:gd name="T61" fmla="*/ 85 h 162"/>
                <a:gd name="T62" fmla="*/ 87 w 288"/>
                <a:gd name="T63" fmla="*/ 78 h 162"/>
                <a:gd name="T64" fmla="*/ 74 w 288"/>
                <a:gd name="T65" fmla="*/ 83 h 162"/>
                <a:gd name="T66" fmla="*/ 63 w 288"/>
                <a:gd name="T67" fmla="*/ 88 h 162"/>
                <a:gd name="T68" fmla="*/ 46 w 288"/>
                <a:gd name="T69" fmla="*/ 93 h 162"/>
                <a:gd name="T70" fmla="*/ 28 w 288"/>
                <a:gd name="T71" fmla="*/ 88 h 162"/>
                <a:gd name="T72" fmla="*/ 11 w 288"/>
                <a:gd name="T73" fmla="*/ 90 h 162"/>
                <a:gd name="T74" fmla="*/ 0 w 288"/>
                <a:gd name="T75" fmla="*/ 79 h 162"/>
                <a:gd name="T76" fmla="*/ 6 w 288"/>
                <a:gd name="T77" fmla="*/ 66 h 162"/>
                <a:gd name="T78" fmla="*/ 4 w 288"/>
                <a:gd name="T79" fmla="*/ 58 h 162"/>
                <a:gd name="T80" fmla="*/ 24 w 288"/>
                <a:gd name="T81" fmla="*/ 39 h 162"/>
                <a:gd name="T82" fmla="*/ 15 w 288"/>
                <a:gd name="T83" fmla="*/ 15 h 162"/>
                <a:gd name="T84" fmla="*/ 30 w 288"/>
                <a:gd name="T85" fmla="*/ 9 h 162"/>
                <a:gd name="T86" fmla="*/ 58 w 288"/>
                <a:gd name="T87" fmla="*/ 10 h 162"/>
                <a:gd name="T88" fmla="*/ 89 w 288"/>
                <a:gd name="T89" fmla="*/ 15 h 162"/>
                <a:gd name="T90" fmla="*/ 101 w 288"/>
                <a:gd name="T91" fmla="*/ 15 h 162"/>
                <a:gd name="T92" fmla="*/ 120 w 288"/>
                <a:gd name="T93" fmla="*/ 19 h 162"/>
                <a:gd name="T94" fmla="*/ 126 w 288"/>
                <a:gd name="T95" fmla="*/ 10 h 162"/>
                <a:gd name="T96" fmla="*/ 143 w 288"/>
                <a:gd name="T97" fmla="*/ 5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88" h="162">
                  <a:moveTo>
                    <a:pt x="143" y="5"/>
                  </a:moveTo>
                  <a:lnTo>
                    <a:pt x="149" y="6"/>
                  </a:lnTo>
                  <a:lnTo>
                    <a:pt x="152" y="1"/>
                  </a:lnTo>
                  <a:lnTo>
                    <a:pt x="157" y="2"/>
                  </a:lnTo>
                  <a:lnTo>
                    <a:pt x="173" y="0"/>
                  </a:lnTo>
                  <a:lnTo>
                    <a:pt x="186" y="11"/>
                  </a:lnTo>
                  <a:lnTo>
                    <a:pt x="182" y="15"/>
                  </a:lnTo>
                  <a:lnTo>
                    <a:pt x="185" y="22"/>
                  </a:lnTo>
                  <a:lnTo>
                    <a:pt x="198" y="23"/>
                  </a:lnTo>
                  <a:lnTo>
                    <a:pt x="205" y="31"/>
                  </a:lnTo>
                  <a:lnTo>
                    <a:pt x="206" y="35"/>
                  </a:lnTo>
                  <a:lnTo>
                    <a:pt x="227" y="42"/>
                  </a:lnTo>
                  <a:lnTo>
                    <a:pt x="239" y="39"/>
                  </a:lnTo>
                  <a:lnTo>
                    <a:pt x="251" y="49"/>
                  </a:lnTo>
                  <a:lnTo>
                    <a:pt x="260" y="49"/>
                  </a:lnTo>
                  <a:lnTo>
                    <a:pt x="285" y="55"/>
                  </a:lnTo>
                  <a:lnTo>
                    <a:pt x="286" y="61"/>
                  </a:lnTo>
                  <a:lnTo>
                    <a:pt x="282" y="72"/>
                  </a:lnTo>
                  <a:lnTo>
                    <a:pt x="288" y="83"/>
                  </a:lnTo>
                  <a:lnTo>
                    <a:pt x="287" y="89"/>
                  </a:lnTo>
                  <a:lnTo>
                    <a:pt x="271" y="91"/>
                  </a:lnTo>
                  <a:lnTo>
                    <a:pt x="264" y="97"/>
                  </a:lnTo>
                  <a:lnTo>
                    <a:pt x="265" y="106"/>
                  </a:lnTo>
                  <a:lnTo>
                    <a:pt x="253" y="107"/>
                  </a:lnTo>
                  <a:lnTo>
                    <a:pt x="243" y="114"/>
                  </a:lnTo>
                  <a:lnTo>
                    <a:pt x="228" y="115"/>
                  </a:lnTo>
                  <a:lnTo>
                    <a:pt x="215" y="123"/>
                  </a:lnTo>
                  <a:lnTo>
                    <a:pt x="218" y="135"/>
                  </a:lnTo>
                  <a:lnTo>
                    <a:pt x="227" y="140"/>
                  </a:lnTo>
                  <a:lnTo>
                    <a:pt x="244" y="139"/>
                  </a:lnTo>
                  <a:lnTo>
                    <a:pt x="242" y="146"/>
                  </a:lnTo>
                  <a:lnTo>
                    <a:pt x="224" y="150"/>
                  </a:lnTo>
                  <a:lnTo>
                    <a:pt x="204" y="162"/>
                  </a:lnTo>
                  <a:lnTo>
                    <a:pt x="194" y="158"/>
                  </a:lnTo>
                  <a:lnTo>
                    <a:pt x="196" y="148"/>
                  </a:lnTo>
                  <a:lnTo>
                    <a:pt x="177" y="142"/>
                  </a:lnTo>
                  <a:lnTo>
                    <a:pt x="179" y="138"/>
                  </a:lnTo>
                  <a:lnTo>
                    <a:pt x="194" y="131"/>
                  </a:lnTo>
                  <a:lnTo>
                    <a:pt x="189" y="127"/>
                  </a:lnTo>
                  <a:lnTo>
                    <a:pt x="162" y="121"/>
                  </a:lnTo>
                  <a:lnTo>
                    <a:pt x="160" y="114"/>
                  </a:lnTo>
                  <a:lnTo>
                    <a:pt x="145" y="116"/>
                  </a:lnTo>
                  <a:lnTo>
                    <a:pt x="141" y="128"/>
                  </a:lnTo>
                  <a:lnTo>
                    <a:pt x="130" y="143"/>
                  </a:lnTo>
                  <a:lnTo>
                    <a:pt x="123" y="139"/>
                  </a:lnTo>
                  <a:lnTo>
                    <a:pt x="115" y="142"/>
                  </a:lnTo>
                  <a:lnTo>
                    <a:pt x="107" y="139"/>
                  </a:lnTo>
                  <a:lnTo>
                    <a:pt x="111" y="137"/>
                  </a:lnTo>
                  <a:lnTo>
                    <a:pt x="113" y="130"/>
                  </a:lnTo>
                  <a:lnTo>
                    <a:pt x="117" y="123"/>
                  </a:lnTo>
                  <a:lnTo>
                    <a:pt x="115" y="119"/>
                  </a:lnTo>
                  <a:lnTo>
                    <a:pt x="118" y="118"/>
                  </a:lnTo>
                  <a:lnTo>
                    <a:pt x="120" y="120"/>
                  </a:lnTo>
                  <a:lnTo>
                    <a:pt x="130" y="121"/>
                  </a:lnTo>
                  <a:lnTo>
                    <a:pt x="134" y="120"/>
                  </a:lnTo>
                  <a:lnTo>
                    <a:pt x="131" y="118"/>
                  </a:lnTo>
                  <a:lnTo>
                    <a:pt x="131" y="115"/>
                  </a:lnTo>
                  <a:lnTo>
                    <a:pt x="125" y="109"/>
                  </a:lnTo>
                  <a:lnTo>
                    <a:pt x="121" y="101"/>
                  </a:lnTo>
                  <a:lnTo>
                    <a:pt x="115" y="98"/>
                  </a:lnTo>
                  <a:lnTo>
                    <a:pt x="115" y="90"/>
                  </a:lnTo>
                  <a:lnTo>
                    <a:pt x="107" y="85"/>
                  </a:lnTo>
                  <a:lnTo>
                    <a:pt x="100" y="84"/>
                  </a:lnTo>
                  <a:lnTo>
                    <a:pt x="87" y="78"/>
                  </a:lnTo>
                  <a:lnTo>
                    <a:pt x="77" y="80"/>
                  </a:lnTo>
                  <a:lnTo>
                    <a:pt x="74" y="83"/>
                  </a:lnTo>
                  <a:lnTo>
                    <a:pt x="67" y="83"/>
                  </a:lnTo>
                  <a:lnTo>
                    <a:pt x="63" y="88"/>
                  </a:lnTo>
                  <a:lnTo>
                    <a:pt x="52" y="90"/>
                  </a:lnTo>
                  <a:lnTo>
                    <a:pt x="46" y="93"/>
                  </a:lnTo>
                  <a:lnTo>
                    <a:pt x="38" y="88"/>
                  </a:lnTo>
                  <a:lnTo>
                    <a:pt x="28" y="88"/>
                  </a:lnTo>
                  <a:lnTo>
                    <a:pt x="18" y="86"/>
                  </a:lnTo>
                  <a:lnTo>
                    <a:pt x="11" y="90"/>
                  </a:lnTo>
                  <a:lnTo>
                    <a:pt x="9" y="84"/>
                  </a:lnTo>
                  <a:lnTo>
                    <a:pt x="0" y="79"/>
                  </a:lnTo>
                  <a:lnTo>
                    <a:pt x="2" y="71"/>
                  </a:lnTo>
                  <a:lnTo>
                    <a:pt x="6" y="66"/>
                  </a:lnTo>
                  <a:lnTo>
                    <a:pt x="9" y="67"/>
                  </a:lnTo>
                  <a:lnTo>
                    <a:pt x="4" y="58"/>
                  </a:lnTo>
                  <a:lnTo>
                    <a:pt x="17" y="41"/>
                  </a:lnTo>
                  <a:lnTo>
                    <a:pt x="24" y="39"/>
                  </a:lnTo>
                  <a:lnTo>
                    <a:pt x="25" y="33"/>
                  </a:lnTo>
                  <a:lnTo>
                    <a:pt x="15" y="15"/>
                  </a:lnTo>
                  <a:lnTo>
                    <a:pt x="22" y="14"/>
                  </a:lnTo>
                  <a:lnTo>
                    <a:pt x="30" y="9"/>
                  </a:lnTo>
                  <a:lnTo>
                    <a:pt x="42" y="8"/>
                  </a:lnTo>
                  <a:lnTo>
                    <a:pt x="58" y="10"/>
                  </a:lnTo>
                  <a:lnTo>
                    <a:pt x="77" y="15"/>
                  </a:lnTo>
                  <a:lnTo>
                    <a:pt x="89" y="15"/>
                  </a:lnTo>
                  <a:lnTo>
                    <a:pt x="95" y="18"/>
                  </a:lnTo>
                  <a:lnTo>
                    <a:pt x="101" y="15"/>
                  </a:lnTo>
                  <a:lnTo>
                    <a:pt x="106" y="19"/>
                  </a:lnTo>
                  <a:lnTo>
                    <a:pt x="120" y="19"/>
                  </a:lnTo>
                  <a:lnTo>
                    <a:pt x="126" y="20"/>
                  </a:lnTo>
                  <a:lnTo>
                    <a:pt x="126" y="10"/>
                  </a:lnTo>
                  <a:lnTo>
                    <a:pt x="130" y="6"/>
                  </a:lnTo>
                  <a:lnTo>
                    <a:pt x="143" y="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3" name="Freeform 422"/>
            <p:cNvSpPr>
              <a:spLocks/>
            </p:cNvSpPr>
            <p:nvPr/>
          </p:nvSpPr>
          <p:spPr bwMode="auto">
            <a:xfrm>
              <a:off x="3295289" y="5724370"/>
              <a:ext cx="173956" cy="193285"/>
            </a:xfrm>
            <a:custGeom>
              <a:avLst/>
              <a:gdLst>
                <a:gd name="T0" fmla="*/ 3 w 90"/>
                <a:gd name="T1" fmla="*/ 2 h 100"/>
                <a:gd name="T2" fmla="*/ 14 w 90"/>
                <a:gd name="T3" fmla="*/ 0 h 100"/>
                <a:gd name="T4" fmla="*/ 35 w 90"/>
                <a:gd name="T5" fmla="*/ 16 h 100"/>
                <a:gd name="T6" fmla="*/ 41 w 90"/>
                <a:gd name="T7" fmla="*/ 15 h 100"/>
                <a:gd name="T8" fmla="*/ 61 w 90"/>
                <a:gd name="T9" fmla="*/ 29 h 100"/>
                <a:gd name="T10" fmla="*/ 77 w 90"/>
                <a:gd name="T11" fmla="*/ 40 h 100"/>
                <a:gd name="T12" fmla="*/ 89 w 90"/>
                <a:gd name="T13" fmla="*/ 54 h 100"/>
                <a:gd name="T14" fmla="*/ 83 w 90"/>
                <a:gd name="T15" fmla="*/ 64 h 100"/>
                <a:gd name="T16" fmla="*/ 90 w 90"/>
                <a:gd name="T17" fmla="*/ 76 h 100"/>
                <a:gd name="T18" fmla="*/ 84 w 90"/>
                <a:gd name="T19" fmla="*/ 89 h 100"/>
                <a:gd name="T20" fmla="*/ 67 w 90"/>
                <a:gd name="T21" fmla="*/ 100 h 100"/>
                <a:gd name="T22" fmla="*/ 53 w 90"/>
                <a:gd name="T23" fmla="*/ 96 h 100"/>
                <a:gd name="T24" fmla="*/ 44 w 90"/>
                <a:gd name="T25" fmla="*/ 98 h 100"/>
                <a:gd name="T26" fmla="*/ 27 w 90"/>
                <a:gd name="T27" fmla="*/ 89 h 100"/>
                <a:gd name="T28" fmla="*/ 15 w 90"/>
                <a:gd name="T29" fmla="*/ 90 h 100"/>
                <a:gd name="T30" fmla="*/ 2 w 90"/>
                <a:gd name="T31" fmla="*/ 79 h 100"/>
                <a:gd name="T32" fmla="*/ 1 w 90"/>
                <a:gd name="T33" fmla="*/ 65 h 100"/>
                <a:gd name="T34" fmla="*/ 4 w 90"/>
                <a:gd name="T35" fmla="*/ 61 h 100"/>
                <a:gd name="T36" fmla="*/ 0 w 90"/>
                <a:gd name="T37" fmla="*/ 40 h 100"/>
                <a:gd name="T38" fmla="*/ 2 w 90"/>
                <a:gd name="T39" fmla="*/ 19 h 100"/>
                <a:gd name="T40" fmla="*/ 3 w 90"/>
                <a:gd name="T41" fmla="*/ 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0">
                  <a:moveTo>
                    <a:pt x="3" y="2"/>
                  </a:moveTo>
                  <a:lnTo>
                    <a:pt x="14" y="0"/>
                  </a:lnTo>
                  <a:lnTo>
                    <a:pt x="35" y="16"/>
                  </a:lnTo>
                  <a:lnTo>
                    <a:pt x="41" y="15"/>
                  </a:lnTo>
                  <a:lnTo>
                    <a:pt x="61" y="29"/>
                  </a:lnTo>
                  <a:lnTo>
                    <a:pt x="77" y="40"/>
                  </a:lnTo>
                  <a:lnTo>
                    <a:pt x="89" y="54"/>
                  </a:lnTo>
                  <a:lnTo>
                    <a:pt x="83" y="64"/>
                  </a:lnTo>
                  <a:lnTo>
                    <a:pt x="90" y="76"/>
                  </a:lnTo>
                  <a:lnTo>
                    <a:pt x="84" y="89"/>
                  </a:lnTo>
                  <a:lnTo>
                    <a:pt x="67" y="100"/>
                  </a:lnTo>
                  <a:lnTo>
                    <a:pt x="53" y="96"/>
                  </a:lnTo>
                  <a:lnTo>
                    <a:pt x="44" y="98"/>
                  </a:lnTo>
                  <a:lnTo>
                    <a:pt x="27" y="89"/>
                  </a:lnTo>
                  <a:lnTo>
                    <a:pt x="15" y="90"/>
                  </a:lnTo>
                  <a:lnTo>
                    <a:pt x="2" y="79"/>
                  </a:lnTo>
                  <a:lnTo>
                    <a:pt x="1" y="65"/>
                  </a:lnTo>
                  <a:lnTo>
                    <a:pt x="4" y="61"/>
                  </a:lnTo>
                  <a:lnTo>
                    <a:pt x="0" y="40"/>
                  </a:lnTo>
                  <a:lnTo>
                    <a:pt x="2" y="19"/>
                  </a:lnTo>
                  <a:lnTo>
                    <a:pt x="3" y="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4" name="Freeform 423"/>
            <p:cNvSpPr>
              <a:spLocks/>
            </p:cNvSpPr>
            <p:nvPr/>
          </p:nvSpPr>
          <p:spPr bwMode="auto">
            <a:xfrm>
              <a:off x="747799" y="2208523"/>
              <a:ext cx="92777" cy="48322"/>
            </a:xfrm>
            <a:custGeom>
              <a:avLst/>
              <a:gdLst>
                <a:gd name="T0" fmla="*/ 25 w 48"/>
                <a:gd name="T1" fmla="*/ 17 h 25"/>
                <a:gd name="T2" fmla="*/ 3 w 48"/>
                <a:gd name="T3" fmla="*/ 25 h 25"/>
                <a:gd name="T4" fmla="*/ 0 w 48"/>
                <a:gd name="T5" fmla="*/ 19 h 25"/>
                <a:gd name="T6" fmla="*/ 7 w 48"/>
                <a:gd name="T7" fmla="*/ 10 h 25"/>
                <a:gd name="T8" fmla="*/ 28 w 48"/>
                <a:gd name="T9" fmla="*/ 3 h 25"/>
                <a:gd name="T10" fmla="*/ 40 w 48"/>
                <a:gd name="T11" fmla="*/ 0 h 25"/>
                <a:gd name="T12" fmla="*/ 48 w 48"/>
                <a:gd name="T13" fmla="*/ 2 h 25"/>
                <a:gd name="T14" fmla="*/ 48 w 48"/>
                <a:gd name="T15" fmla="*/ 8 h 25"/>
                <a:gd name="T16" fmla="*/ 25 w 48"/>
                <a:gd name="T17" fmla="*/ 1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25">
                  <a:moveTo>
                    <a:pt x="25" y="17"/>
                  </a:moveTo>
                  <a:lnTo>
                    <a:pt x="3" y="25"/>
                  </a:lnTo>
                  <a:lnTo>
                    <a:pt x="0" y="19"/>
                  </a:lnTo>
                  <a:lnTo>
                    <a:pt x="7" y="10"/>
                  </a:lnTo>
                  <a:lnTo>
                    <a:pt x="28" y="3"/>
                  </a:lnTo>
                  <a:lnTo>
                    <a:pt x="40" y="0"/>
                  </a:lnTo>
                  <a:lnTo>
                    <a:pt x="48" y="2"/>
                  </a:lnTo>
                  <a:lnTo>
                    <a:pt x="48" y="8"/>
                  </a:lnTo>
                  <a:lnTo>
                    <a:pt x="25" y="1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5" name="Freeform 207"/>
            <p:cNvSpPr>
              <a:spLocks/>
            </p:cNvSpPr>
            <p:nvPr/>
          </p:nvSpPr>
          <p:spPr bwMode="auto">
            <a:xfrm>
              <a:off x="511991" y="2119613"/>
              <a:ext cx="54120" cy="23194"/>
            </a:xfrm>
            <a:custGeom>
              <a:avLst/>
              <a:gdLst>
                <a:gd name="T0" fmla="*/ 21 w 28"/>
                <a:gd name="T1" fmla="*/ 9 h 12"/>
                <a:gd name="T2" fmla="*/ 8 w 28"/>
                <a:gd name="T3" fmla="*/ 12 h 12"/>
                <a:gd name="T4" fmla="*/ 3 w 28"/>
                <a:gd name="T5" fmla="*/ 8 h 12"/>
                <a:gd name="T6" fmla="*/ 0 w 28"/>
                <a:gd name="T7" fmla="*/ 3 h 12"/>
                <a:gd name="T8" fmla="*/ 19 w 28"/>
                <a:gd name="T9" fmla="*/ 0 h 12"/>
                <a:gd name="T10" fmla="*/ 28 w 28"/>
                <a:gd name="T11" fmla="*/ 1 h 12"/>
                <a:gd name="T12" fmla="*/ 21 w 28"/>
                <a:gd name="T13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2">
                  <a:moveTo>
                    <a:pt x="21" y="9"/>
                  </a:moveTo>
                  <a:lnTo>
                    <a:pt x="8" y="12"/>
                  </a:lnTo>
                  <a:lnTo>
                    <a:pt x="3" y="8"/>
                  </a:lnTo>
                  <a:lnTo>
                    <a:pt x="0" y="3"/>
                  </a:lnTo>
                  <a:lnTo>
                    <a:pt x="19" y="0"/>
                  </a:lnTo>
                  <a:lnTo>
                    <a:pt x="28" y="1"/>
                  </a:lnTo>
                  <a:lnTo>
                    <a:pt x="21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6" name="Freeform 208"/>
            <p:cNvSpPr>
              <a:spLocks/>
            </p:cNvSpPr>
            <p:nvPr/>
          </p:nvSpPr>
          <p:spPr bwMode="auto">
            <a:xfrm>
              <a:off x="544850" y="1993978"/>
              <a:ext cx="79247" cy="28993"/>
            </a:xfrm>
            <a:custGeom>
              <a:avLst/>
              <a:gdLst>
                <a:gd name="T0" fmla="*/ 10 w 41"/>
                <a:gd name="T1" fmla="*/ 0 h 15"/>
                <a:gd name="T2" fmla="*/ 14 w 41"/>
                <a:gd name="T3" fmla="*/ 4 h 15"/>
                <a:gd name="T4" fmla="*/ 26 w 41"/>
                <a:gd name="T5" fmla="*/ 2 h 15"/>
                <a:gd name="T6" fmla="*/ 30 w 41"/>
                <a:gd name="T7" fmla="*/ 7 h 15"/>
                <a:gd name="T8" fmla="*/ 41 w 41"/>
                <a:gd name="T9" fmla="*/ 9 h 15"/>
                <a:gd name="T10" fmla="*/ 37 w 41"/>
                <a:gd name="T11" fmla="*/ 11 h 15"/>
                <a:gd name="T12" fmla="*/ 21 w 41"/>
                <a:gd name="T13" fmla="*/ 15 h 15"/>
                <a:gd name="T14" fmla="*/ 16 w 41"/>
                <a:gd name="T15" fmla="*/ 11 h 15"/>
                <a:gd name="T16" fmla="*/ 15 w 41"/>
                <a:gd name="T17" fmla="*/ 8 h 15"/>
                <a:gd name="T18" fmla="*/ 1 w 41"/>
                <a:gd name="T19" fmla="*/ 9 h 15"/>
                <a:gd name="T20" fmla="*/ 0 w 41"/>
                <a:gd name="T21" fmla="*/ 7 h 15"/>
                <a:gd name="T22" fmla="*/ 10 w 41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15">
                  <a:moveTo>
                    <a:pt x="10" y="0"/>
                  </a:moveTo>
                  <a:lnTo>
                    <a:pt x="14" y="4"/>
                  </a:lnTo>
                  <a:lnTo>
                    <a:pt x="26" y="2"/>
                  </a:lnTo>
                  <a:lnTo>
                    <a:pt x="30" y="7"/>
                  </a:lnTo>
                  <a:lnTo>
                    <a:pt x="41" y="9"/>
                  </a:lnTo>
                  <a:lnTo>
                    <a:pt x="37" y="11"/>
                  </a:lnTo>
                  <a:lnTo>
                    <a:pt x="21" y="15"/>
                  </a:lnTo>
                  <a:lnTo>
                    <a:pt x="16" y="11"/>
                  </a:lnTo>
                  <a:lnTo>
                    <a:pt x="15" y="8"/>
                  </a:lnTo>
                  <a:lnTo>
                    <a:pt x="1" y="9"/>
                  </a:lnTo>
                  <a:lnTo>
                    <a:pt x="0" y="7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7" name="Freeform 209"/>
            <p:cNvSpPr>
              <a:spLocks/>
            </p:cNvSpPr>
            <p:nvPr/>
          </p:nvSpPr>
          <p:spPr bwMode="auto">
            <a:xfrm>
              <a:off x="341901" y="1733043"/>
              <a:ext cx="1318201" cy="612713"/>
            </a:xfrm>
            <a:custGeom>
              <a:avLst/>
              <a:gdLst>
                <a:gd name="T0" fmla="*/ 542 w 682"/>
                <a:gd name="T1" fmla="*/ 8 h 317"/>
                <a:gd name="T2" fmla="*/ 572 w 682"/>
                <a:gd name="T3" fmla="*/ 16 h 317"/>
                <a:gd name="T4" fmla="*/ 630 w 682"/>
                <a:gd name="T5" fmla="*/ 21 h 317"/>
                <a:gd name="T6" fmla="*/ 671 w 682"/>
                <a:gd name="T7" fmla="*/ 26 h 317"/>
                <a:gd name="T8" fmla="*/ 598 w 682"/>
                <a:gd name="T9" fmla="*/ 94 h 317"/>
                <a:gd name="T10" fmla="*/ 501 w 682"/>
                <a:gd name="T11" fmla="*/ 207 h 317"/>
                <a:gd name="T12" fmla="*/ 529 w 682"/>
                <a:gd name="T13" fmla="*/ 217 h 317"/>
                <a:gd name="T14" fmla="*/ 550 w 682"/>
                <a:gd name="T15" fmla="*/ 229 h 317"/>
                <a:gd name="T16" fmla="*/ 547 w 682"/>
                <a:gd name="T17" fmla="*/ 274 h 317"/>
                <a:gd name="T18" fmla="*/ 536 w 682"/>
                <a:gd name="T19" fmla="*/ 309 h 317"/>
                <a:gd name="T20" fmla="*/ 536 w 682"/>
                <a:gd name="T21" fmla="*/ 278 h 317"/>
                <a:gd name="T22" fmla="*/ 526 w 682"/>
                <a:gd name="T23" fmla="*/ 242 h 317"/>
                <a:gd name="T24" fmla="*/ 480 w 682"/>
                <a:gd name="T25" fmla="*/ 216 h 317"/>
                <a:gd name="T26" fmla="*/ 429 w 682"/>
                <a:gd name="T27" fmla="*/ 207 h 317"/>
                <a:gd name="T28" fmla="*/ 380 w 682"/>
                <a:gd name="T29" fmla="*/ 194 h 317"/>
                <a:gd name="T30" fmla="*/ 338 w 682"/>
                <a:gd name="T31" fmla="*/ 213 h 317"/>
                <a:gd name="T32" fmla="*/ 307 w 682"/>
                <a:gd name="T33" fmla="*/ 212 h 317"/>
                <a:gd name="T34" fmla="*/ 358 w 682"/>
                <a:gd name="T35" fmla="*/ 183 h 317"/>
                <a:gd name="T36" fmla="*/ 267 w 682"/>
                <a:gd name="T37" fmla="*/ 220 h 317"/>
                <a:gd name="T38" fmla="*/ 213 w 682"/>
                <a:gd name="T39" fmla="*/ 251 h 317"/>
                <a:gd name="T40" fmla="*/ 145 w 682"/>
                <a:gd name="T41" fmla="*/ 276 h 317"/>
                <a:gd name="T42" fmla="*/ 95 w 682"/>
                <a:gd name="T43" fmla="*/ 292 h 317"/>
                <a:gd name="T44" fmla="*/ 32 w 682"/>
                <a:gd name="T45" fmla="*/ 311 h 317"/>
                <a:gd name="T46" fmla="*/ 28 w 682"/>
                <a:gd name="T47" fmla="*/ 304 h 317"/>
                <a:gd name="T48" fmla="*/ 98 w 682"/>
                <a:gd name="T49" fmla="*/ 285 h 317"/>
                <a:gd name="T50" fmla="*/ 155 w 682"/>
                <a:gd name="T51" fmla="*/ 261 h 317"/>
                <a:gd name="T52" fmla="*/ 213 w 682"/>
                <a:gd name="T53" fmla="*/ 228 h 317"/>
                <a:gd name="T54" fmla="*/ 172 w 682"/>
                <a:gd name="T55" fmla="*/ 238 h 317"/>
                <a:gd name="T56" fmla="*/ 167 w 682"/>
                <a:gd name="T57" fmla="*/ 225 h 317"/>
                <a:gd name="T58" fmla="*/ 146 w 682"/>
                <a:gd name="T59" fmla="*/ 221 h 317"/>
                <a:gd name="T60" fmla="*/ 132 w 682"/>
                <a:gd name="T61" fmla="*/ 211 h 317"/>
                <a:gd name="T62" fmla="*/ 139 w 682"/>
                <a:gd name="T63" fmla="*/ 186 h 317"/>
                <a:gd name="T64" fmla="*/ 183 w 682"/>
                <a:gd name="T65" fmla="*/ 157 h 317"/>
                <a:gd name="T66" fmla="*/ 220 w 682"/>
                <a:gd name="T67" fmla="*/ 149 h 317"/>
                <a:gd name="T68" fmla="*/ 270 w 682"/>
                <a:gd name="T69" fmla="*/ 136 h 317"/>
                <a:gd name="T70" fmla="*/ 295 w 682"/>
                <a:gd name="T71" fmla="*/ 117 h 317"/>
                <a:gd name="T72" fmla="*/ 256 w 682"/>
                <a:gd name="T73" fmla="*/ 125 h 317"/>
                <a:gd name="T74" fmla="*/ 213 w 682"/>
                <a:gd name="T75" fmla="*/ 119 h 317"/>
                <a:gd name="T76" fmla="*/ 246 w 682"/>
                <a:gd name="T77" fmla="*/ 93 h 317"/>
                <a:gd name="T78" fmla="*/ 286 w 682"/>
                <a:gd name="T79" fmla="*/ 93 h 317"/>
                <a:gd name="T80" fmla="*/ 313 w 682"/>
                <a:gd name="T81" fmla="*/ 74 h 317"/>
                <a:gd name="T82" fmla="*/ 305 w 682"/>
                <a:gd name="T83" fmla="*/ 52 h 317"/>
                <a:gd name="T84" fmla="*/ 380 w 682"/>
                <a:gd name="T85" fmla="*/ 34 h 317"/>
                <a:gd name="T86" fmla="*/ 439 w 682"/>
                <a:gd name="T87" fmla="*/ 16 h 317"/>
                <a:gd name="T88" fmla="*/ 519 w 682"/>
                <a:gd name="T8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82" h="317">
                  <a:moveTo>
                    <a:pt x="533" y="4"/>
                  </a:moveTo>
                  <a:lnTo>
                    <a:pt x="531" y="12"/>
                  </a:lnTo>
                  <a:lnTo>
                    <a:pt x="542" y="8"/>
                  </a:lnTo>
                  <a:lnTo>
                    <a:pt x="562" y="9"/>
                  </a:lnTo>
                  <a:lnTo>
                    <a:pt x="556" y="13"/>
                  </a:lnTo>
                  <a:lnTo>
                    <a:pt x="572" y="16"/>
                  </a:lnTo>
                  <a:lnTo>
                    <a:pt x="587" y="14"/>
                  </a:lnTo>
                  <a:lnTo>
                    <a:pt x="607" y="20"/>
                  </a:lnTo>
                  <a:lnTo>
                    <a:pt x="630" y="21"/>
                  </a:lnTo>
                  <a:lnTo>
                    <a:pt x="637" y="23"/>
                  </a:lnTo>
                  <a:lnTo>
                    <a:pt x="658" y="21"/>
                  </a:lnTo>
                  <a:lnTo>
                    <a:pt x="671" y="26"/>
                  </a:lnTo>
                  <a:lnTo>
                    <a:pt x="682" y="28"/>
                  </a:lnTo>
                  <a:lnTo>
                    <a:pt x="682" y="28"/>
                  </a:lnTo>
                  <a:lnTo>
                    <a:pt x="598" y="94"/>
                  </a:lnTo>
                  <a:lnTo>
                    <a:pt x="478" y="201"/>
                  </a:lnTo>
                  <a:lnTo>
                    <a:pt x="492" y="202"/>
                  </a:lnTo>
                  <a:lnTo>
                    <a:pt x="501" y="207"/>
                  </a:lnTo>
                  <a:lnTo>
                    <a:pt x="503" y="215"/>
                  </a:lnTo>
                  <a:lnTo>
                    <a:pt x="503" y="228"/>
                  </a:lnTo>
                  <a:lnTo>
                    <a:pt x="529" y="217"/>
                  </a:lnTo>
                  <a:lnTo>
                    <a:pt x="549" y="211"/>
                  </a:lnTo>
                  <a:lnTo>
                    <a:pt x="548" y="221"/>
                  </a:lnTo>
                  <a:lnTo>
                    <a:pt x="550" y="229"/>
                  </a:lnTo>
                  <a:lnTo>
                    <a:pt x="555" y="238"/>
                  </a:lnTo>
                  <a:lnTo>
                    <a:pt x="552" y="252"/>
                  </a:lnTo>
                  <a:lnTo>
                    <a:pt x="547" y="274"/>
                  </a:lnTo>
                  <a:lnTo>
                    <a:pt x="562" y="287"/>
                  </a:lnTo>
                  <a:lnTo>
                    <a:pt x="552" y="299"/>
                  </a:lnTo>
                  <a:lnTo>
                    <a:pt x="536" y="309"/>
                  </a:lnTo>
                  <a:lnTo>
                    <a:pt x="533" y="301"/>
                  </a:lnTo>
                  <a:lnTo>
                    <a:pt x="525" y="295"/>
                  </a:lnTo>
                  <a:lnTo>
                    <a:pt x="536" y="278"/>
                  </a:lnTo>
                  <a:lnTo>
                    <a:pt x="530" y="262"/>
                  </a:lnTo>
                  <a:lnTo>
                    <a:pt x="539" y="244"/>
                  </a:lnTo>
                  <a:lnTo>
                    <a:pt x="526" y="242"/>
                  </a:lnTo>
                  <a:lnTo>
                    <a:pt x="503" y="242"/>
                  </a:lnTo>
                  <a:lnTo>
                    <a:pt x="491" y="236"/>
                  </a:lnTo>
                  <a:lnTo>
                    <a:pt x="480" y="216"/>
                  </a:lnTo>
                  <a:lnTo>
                    <a:pt x="470" y="212"/>
                  </a:lnTo>
                  <a:lnTo>
                    <a:pt x="451" y="205"/>
                  </a:lnTo>
                  <a:lnTo>
                    <a:pt x="429" y="207"/>
                  </a:lnTo>
                  <a:lnTo>
                    <a:pt x="409" y="198"/>
                  </a:lnTo>
                  <a:lnTo>
                    <a:pt x="401" y="190"/>
                  </a:lnTo>
                  <a:lnTo>
                    <a:pt x="380" y="194"/>
                  </a:lnTo>
                  <a:lnTo>
                    <a:pt x="369" y="207"/>
                  </a:lnTo>
                  <a:lnTo>
                    <a:pt x="359" y="209"/>
                  </a:lnTo>
                  <a:lnTo>
                    <a:pt x="338" y="213"/>
                  </a:lnTo>
                  <a:lnTo>
                    <a:pt x="318" y="219"/>
                  </a:lnTo>
                  <a:lnTo>
                    <a:pt x="297" y="223"/>
                  </a:lnTo>
                  <a:lnTo>
                    <a:pt x="307" y="212"/>
                  </a:lnTo>
                  <a:lnTo>
                    <a:pt x="335" y="193"/>
                  </a:lnTo>
                  <a:lnTo>
                    <a:pt x="357" y="187"/>
                  </a:lnTo>
                  <a:lnTo>
                    <a:pt x="358" y="183"/>
                  </a:lnTo>
                  <a:lnTo>
                    <a:pt x="328" y="193"/>
                  </a:lnTo>
                  <a:lnTo>
                    <a:pt x="303" y="206"/>
                  </a:lnTo>
                  <a:lnTo>
                    <a:pt x="267" y="220"/>
                  </a:lnTo>
                  <a:lnTo>
                    <a:pt x="267" y="229"/>
                  </a:lnTo>
                  <a:lnTo>
                    <a:pt x="238" y="243"/>
                  </a:lnTo>
                  <a:lnTo>
                    <a:pt x="213" y="251"/>
                  </a:lnTo>
                  <a:lnTo>
                    <a:pt x="192" y="257"/>
                  </a:lnTo>
                  <a:lnTo>
                    <a:pt x="179" y="266"/>
                  </a:lnTo>
                  <a:lnTo>
                    <a:pt x="145" y="276"/>
                  </a:lnTo>
                  <a:lnTo>
                    <a:pt x="130" y="285"/>
                  </a:lnTo>
                  <a:lnTo>
                    <a:pt x="104" y="294"/>
                  </a:lnTo>
                  <a:lnTo>
                    <a:pt x="95" y="292"/>
                  </a:lnTo>
                  <a:lnTo>
                    <a:pt x="75" y="298"/>
                  </a:lnTo>
                  <a:lnTo>
                    <a:pt x="52" y="304"/>
                  </a:lnTo>
                  <a:lnTo>
                    <a:pt x="32" y="311"/>
                  </a:lnTo>
                  <a:lnTo>
                    <a:pt x="0" y="317"/>
                  </a:lnTo>
                  <a:lnTo>
                    <a:pt x="1" y="313"/>
                  </a:lnTo>
                  <a:lnTo>
                    <a:pt x="28" y="304"/>
                  </a:lnTo>
                  <a:lnTo>
                    <a:pt x="49" y="298"/>
                  </a:lnTo>
                  <a:lnTo>
                    <a:pt x="77" y="287"/>
                  </a:lnTo>
                  <a:lnTo>
                    <a:pt x="98" y="285"/>
                  </a:lnTo>
                  <a:lnTo>
                    <a:pt x="114" y="277"/>
                  </a:lnTo>
                  <a:lnTo>
                    <a:pt x="148" y="265"/>
                  </a:lnTo>
                  <a:lnTo>
                    <a:pt x="155" y="261"/>
                  </a:lnTo>
                  <a:lnTo>
                    <a:pt x="174" y="254"/>
                  </a:lnTo>
                  <a:lnTo>
                    <a:pt x="192" y="239"/>
                  </a:lnTo>
                  <a:lnTo>
                    <a:pt x="213" y="228"/>
                  </a:lnTo>
                  <a:lnTo>
                    <a:pt x="189" y="234"/>
                  </a:lnTo>
                  <a:lnTo>
                    <a:pt x="188" y="231"/>
                  </a:lnTo>
                  <a:lnTo>
                    <a:pt x="172" y="238"/>
                  </a:lnTo>
                  <a:lnTo>
                    <a:pt x="173" y="228"/>
                  </a:lnTo>
                  <a:lnTo>
                    <a:pt x="161" y="235"/>
                  </a:lnTo>
                  <a:lnTo>
                    <a:pt x="167" y="225"/>
                  </a:lnTo>
                  <a:lnTo>
                    <a:pt x="143" y="233"/>
                  </a:lnTo>
                  <a:lnTo>
                    <a:pt x="134" y="233"/>
                  </a:lnTo>
                  <a:lnTo>
                    <a:pt x="146" y="221"/>
                  </a:lnTo>
                  <a:lnTo>
                    <a:pt x="157" y="214"/>
                  </a:lnTo>
                  <a:lnTo>
                    <a:pt x="156" y="207"/>
                  </a:lnTo>
                  <a:lnTo>
                    <a:pt x="132" y="211"/>
                  </a:lnTo>
                  <a:lnTo>
                    <a:pt x="131" y="202"/>
                  </a:lnTo>
                  <a:lnTo>
                    <a:pt x="126" y="197"/>
                  </a:lnTo>
                  <a:lnTo>
                    <a:pt x="139" y="186"/>
                  </a:lnTo>
                  <a:lnTo>
                    <a:pt x="138" y="178"/>
                  </a:lnTo>
                  <a:lnTo>
                    <a:pt x="158" y="167"/>
                  </a:lnTo>
                  <a:lnTo>
                    <a:pt x="183" y="157"/>
                  </a:lnTo>
                  <a:lnTo>
                    <a:pt x="201" y="147"/>
                  </a:lnTo>
                  <a:lnTo>
                    <a:pt x="214" y="146"/>
                  </a:lnTo>
                  <a:lnTo>
                    <a:pt x="220" y="149"/>
                  </a:lnTo>
                  <a:lnTo>
                    <a:pt x="243" y="140"/>
                  </a:lnTo>
                  <a:lnTo>
                    <a:pt x="252" y="142"/>
                  </a:lnTo>
                  <a:lnTo>
                    <a:pt x="270" y="136"/>
                  </a:lnTo>
                  <a:lnTo>
                    <a:pt x="279" y="127"/>
                  </a:lnTo>
                  <a:lnTo>
                    <a:pt x="275" y="124"/>
                  </a:lnTo>
                  <a:lnTo>
                    <a:pt x="295" y="117"/>
                  </a:lnTo>
                  <a:lnTo>
                    <a:pt x="286" y="117"/>
                  </a:lnTo>
                  <a:lnTo>
                    <a:pt x="266" y="121"/>
                  </a:lnTo>
                  <a:lnTo>
                    <a:pt x="256" y="125"/>
                  </a:lnTo>
                  <a:lnTo>
                    <a:pt x="251" y="121"/>
                  </a:lnTo>
                  <a:lnTo>
                    <a:pt x="228" y="123"/>
                  </a:lnTo>
                  <a:lnTo>
                    <a:pt x="213" y="119"/>
                  </a:lnTo>
                  <a:lnTo>
                    <a:pt x="218" y="111"/>
                  </a:lnTo>
                  <a:lnTo>
                    <a:pt x="215" y="101"/>
                  </a:lnTo>
                  <a:lnTo>
                    <a:pt x="246" y="93"/>
                  </a:lnTo>
                  <a:lnTo>
                    <a:pt x="289" y="84"/>
                  </a:lnTo>
                  <a:lnTo>
                    <a:pt x="300" y="84"/>
                  </a:lnTo>
                  <a:lnTo>
                    <a:pt x="286" y="93"/>
                  </a:lnTo>
                  <a:lnTo>
                    <a:pt x="316" y="92"/>
                  </a:lnTo>
                  <a:lnTo>
                    <a:pt x="320" y="81"/>
                  </a:lnTo>
                  <a:lnTo>
                    <a:pt x="313" y="74"/>
                  </a:lnTo>
                  <a:lnTo>
                    <a:pt x="317" y="65"/>
                  </a:lnTo>
                  <a:lnTo>
                    <a:pt x="315" y="58"/>
                  </a:lnTo>
                  <a:lnTo>
                    <a:pt x="305" y="52"/>
                  </a:lnTo>
                  <a:lnTo>
                    <a:pt x="327" y="43"/>
                  </a:lnTo>
                  <a:lnTo>
                    <a:pt x="351" y="42"/>
                  </a:lnTo>
                  <a:lnTo>
                    <a:pt x="380" y="34"/>
                  </a:lnTo>
                  <a:lnTo>
                    <a:pt x="397" y="26"/>
                  </a:lnTo>
                  <a:lnTo>
                    <a:pt x="423" y="18"/>
                  </a:lnTo>
                  <a:lnTo>
                    <a:pt x="439" y="16"/>
                  </a:lnTo>
                  <a:lnTo>
                    <a:pt x="475" y="8"/>
                  </a:lnTo>
                  <a:lnTo>
                    <a:pt x="485" y="9"/>
                  </a:lnTo>
                  <a:lnTo>
                    <a:pt x="519" y="0"/>
                  </a:lnTo>
                  <a:lnTo>
                    <a:pt x="533" y="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8" name="Freeform 210"/>
            <p:cNvSpPr>
              <a:spLocks/>
            </p:cNvSpPr>
            <p:nvPr/>
          </p:nvSpPr>
          <p:spPr bwMode="auto">
            <a:xfrm>
              <a:off x="1194287" y="2539041"/>
              <a:ext cx="1934779" cy="968356"/>
            </a:xfrm>
            <a:custGeom>
              <a:avLst/>
              <a:gdLst>
                <a:gd name="T0" fmla="*/ 595 w 1001"/>
                <a:gd name="T1" fmla="*/ 16 h 501"/>
                <a:gd name="T2" fmla="*/ 655 w 1001"/>
                <a:gd name="T3" fmla="*/ 28 h 501"/>
                <a:gd name="T4" fmla="*/ 701 w 1001"/>
                <a:gd name="T5" fmla="*/ 38 h 501"/>
                <a:gd name="T6" fmla="*/ 724 w 1001"/>
                <a:gd name="T7" fmla="*/ 58 h 501"/>
                <a:gd name="T8" fmla="*/ 729 w 1001"/>
                <a:gd name="T9" fmla="*/ 64 h 501"/>
                <a:gd name="T10" fmla="*/ 733 w 1001"/>
                <a:gd name="T11" fmla="*/ 73 h 501"/>
                <a:gd name="T12" fmla="*/ 730 w 1001"/>
                <a:gd name="T13" fmla="*/ 131 h 501"/>
                <a:gd name="T14" fmla="*/ 712 w 1001"/>
                <a:gd name="T15" fmla="*/ 155 h 501"/>
                <a:gd name="T16" fmla="*/ 762 w 1001"/>
                <a:gd name="T17" fmla="*/ 144 h 501"/>
                <a:gd name="T18" fmla="*/ 788 w 1001"/>
                <a:gd name="T19" fmla="*/ 121 h 501"/>
                <a:gd name="T20" fmla="*/ 836 w 1001"/>
                <a:gd name="T21" fmla="*/ 110 h 501"/>
                <a:gd name="T22" fmla="*/ 896 w 1001"/>
                <a:gd name="T23" fmla="*/ 90 h 501"/>
                <a:gd name="T24" fmla="*/ 943 w 1001"/>
                <a:gd name="T25" fmla="*/ 80 h 501"/>
                <a:gd name="T26" fmla="*/ 984 w 1001"/>
                <a:gd name="T27" fmla="*/ 45 h 501"/>
                <a:gd name="T28" fmla="*/ 999 w 1001"/>
                <a:gd name="T29" fmla="*/ 87 h 501"/>
                <a:gd name="T30" fmla="*/ 940 w 1001"/>
                <a:gd name="T31" fmla="*/ 117 h 501"/>
                <a:gd name="T32" fmla="*/ 922 w 1001"/>
                <a:gd name="T33" fmla="*/ 155 h 501"/>
                <a:gd name="T34" fmla="*/ 930 w 1001"/>
                <a:gd name="T35" fmla="*/ 159 h 501"/>
                <a:gd name="T36" fmla="*/ 888 w 1001"/>
                <a:gd name="T37" fmla="*/ 166 h 501"/>
                <a:gd name="T38" fmla="*/ 892 w 1001"/>
                <a:gd name="T39" fmla="*/ 173 h 501"/>
                <a:gd name="T40" fmla="*/ 850 w 1001"/>
                <a:gd name="T41" fmla="*/ 183 h 501"/>
                <a:gd name="T42" fmla="*/ 830 w 1001"/>
                <a:gd name="T43" fmla="*/ 209 h 501"/>
                <a:gd name="T44" fmla="*/ 826 w 1001"/>
                <a:gd name="T45" fmla="*/ 217 h 501"/>
                <a:gd name="T46" fmla="*/ 801 w 1001"/>
                <a:gd name="T47" fmla="*/ 249 h 501"/>
                <a:gd name="T48" fmla="*/ 801 w 1001"/>
                <a:gd name="T49" fmla="*/ 219 h 501"/>
                <a:gd name="T50" fmla="*/ 796 w 1001"/>
                <a:gd name="T51" fmla="*/ 255 h 501"/>
                <a:gd name="T52" fmla="*/ 782 w 1001"/>
                <a:gd name="T53" fmla="*/ 300 h 501"/>
                <a:gd name="T54" fmla="*/ 729 w 1001"/>
                <a:gd name="T55" fmla="*/ 327 h 501"/>
                <a:gd name="T56" fmla="*/ 679 w 1001"/>
                <a:gd name="T57" fmla="*/ 369 h 501"/>
                <a:gd name="T58" fmla="*/ 680 w 1001"/>
                <a:gd name="T59" fmla="*/ 431 h 501"/>
                <a:gd name="T60" fmla="*/ 676 w 1001"/>
                <a:gd name="T61" fmla="*/ 486 h 501"/>
                <a:gd name="T62" fmla="*/ 654 w 1001"/>
                <a:gd name="T63" fmla="*/ 490 h 501"/>
                <a:gd name="T64" fmla="*/ 636 w 1001"/>
                <a:gd name="T65" fmla="*/ 443 h 501"/>
                <a:gd name="T66" fmla="*/ 624 w 1001"/>
                <a:gd name="T67" fmla="*/ 397 h 501"/>
                <a:gd name="T68" fmla="*/ 585 w 1001"/>
                <a:gd name="T69" fmla="*/ 391 h 501"/>
                <a:gd name="T70" fmla="*/ 528 w 1001"/>
                <a:gd name="T71" fmla="*/ 396 h 501"/>
                <a:gd name="T72" fmla="*/ 526 w 1001"/>
                <a:gd name="T73" fmla="*/ 417 h 501"/>
                <a:gd name="T74" fmla="*/ 489 w 1001"/>
                <a:gd name="T75" fmla="*/ 406 h 501"/>
                <a:gd name="T76" fmla="*/ 434 w 1001"/>
                <a:gd name="T77" fmla="*/ 410 h 501"/>
                <a:gd name="T78" fmla="*/ 376 w 1001"/>
                <a:gd name="T79" fmla="*/ 454 h 501"/>
                <a:gd name="T80" fmla="*/ 366 w 1001"/>
                <a:gd name="T81" fmla="*/ 486 h 501"/>
                <a:gd name="T82" fmla="*/ 339 w 1001"/>
                <a:gd name="T83" fmla="*/ 450 h 501"/>
                <a:gd name="T84" fmla="*/ 313 w 1001"/>
                <a:gd name="T85" fmla="*/ 404 h 501"/>
                <a:gd name="T86" fmla="*/ 262 w 1001"/>
                <a:gd name="T87" fmla="*/ 408 h 501"/>
                <a:gd name="T88" fmla="*/ 244 w 1001"/>
                <a:gd name="T89" fmla="*/ 370 h 501"/>
                <a:gd name="T90" fmla="*/ 193 w 1001"/>
                <a:gd name="T91" fmla="*/ 371 h 501"/>
                <a:gd name="T92" fmla="*/ 102 w 1001"/>
                <a:gd name="T93" fmla="*/ 343 h 501"/>
                <a:gd name="T94" fmla="*/ 53 w 1001"/>
                <a:gd name="T95" fmla="*/ 324 h 501"/>
                <a:gd name="T96" fmla="*/ 33 w 1001"/>
                <a:gd name="T97" fmla="*/ 309 h 501"/>
                <a:gd name="T98" fmla="*/ 8 w 1001"/>
                <a:gd name="T99" fmla="*/ 272 h 501"/>
                <a:gd name="T100" fmla="*/ 0 w 1001"/>
                <a:gd name="T101" fmla="*/ 214 h 501"/>
                <a:gd name="T102" fmla="*/ 23 w 1001"/>
                <a:gd name="T103" fmla="*/ 151 h 501"/>
                <a:gd name="T104" fmla="*/ 69 w 1001"/>
                <a:gd name="T105" fmla="*/ 79 h 501"/>
                <a:gd name="T106" fmla="*/ 94 w 1001"/>
                <a:gd name="T107" fmla="*/ 21 h 501"/>
                <a:gd name="T108" fmla="*/ 124 w 1001"/>
                <a:gd name="T109" fmla="*/ 25 h 501"/>
                <a:gd name="T110" fmla="*/ 239 w 1001"/>
                <a:gd name="T111" fmla="*/ 8 h 501"/>
                <a:gd name="T112" fmla="*/ 432 w 1001"/>
                <a:gd name="T113" fmla="*/ 8 h 501"/>
                <a:gd name="T114" fmla="*/ 579 w 1001"/>
                <a:gd name="T115" fmla="*/ 0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01" h="501">
                  <a:moveTo>
                    <a:pt x="584" y="0"/>
                  </a:moveTo>
                  <a:lnTo>
                    <a:pt x="582" y="11"/>
                  </a:lnTo>
                  <a:lnTo>
                    <a:pt x="585" y="15"/>
                  </a:lnTo>
                  <a:lnTo>
                    <a:pt x="595" y="16"/>
                  </a:lnTo>
                  <a:lnTo>
                    <a:pt x="610" y="19"/>
                  </a:lnTo>
                  <a:lnTo>
                    <a:pt x="623" y="26"/>
                  </a:lnTo>
                  <a:lnTo>
                    <a:pt x="637" y="23"/>
                  </a:lnTo>
                  <a:lnTo>
                    <a:pt x="655" y="28"/>
                  </a:lnTo>
                  <a:lnTo>
                    <a:pt x="660" y="28"/>
                  </a:lnTo>
                  <a:lnTo>
                    <a:pt x="677" y="22"/>
                  </a:lnTo>
                  <a:lnTo>
                    <a:pt x="689" y="30"/>
                  </a:lnTo>
                  <a:lnTo>
                    <a:pt x="701" y="38"/>
                  </a:lnTo>
                  <a:lnTo>
                    <a:pt x="711" y="44"/>
                  </a:lnTo>
                  <a:lnTo>
                    <a:pt x="721" y="51"/>
                  </a:lnTo>
                  <a:lnTo>
                    <a:pt x="721" y="56"/>
                  </a:lnTo>
                  <a:lnTo>
                    <a:pt x="724" y="58"/>
                  </a:lnTo>
                  <a:lnTo>
                    <a:pt x="722" y="60"/>
                  </a:lnTo>
                  <a:lnTo>
                    <a:pt x="726" y="61"/>
                  </a:lnTo>
                  <a:lnTo>
                    <a:pt x="730" y="59"/>
                  </a:lnTo>
                  <a:lnTo>
                    <a:pt x="729" y="64"/>
                  </a:lnTo>
                  <a:lnTo>
                    <a:pt x="731" y="67"/>
                  </a:lnTo>
                  <a:lnTo>
                    <a:pt x="735" y="67"/>
                  </a:lnTo>
                  <a:lnTo>
                    <a:pt x="737" y="69"/>
                  </a:lnTo>
                  <a:lnTo>
                    <a:pt x="733" y="73"/>
                  </a:lnTo>
                  <a:lnTo>
                    <a:pt x="747" y="83"/>
                  </a:lnTo>
                  <a:lnTo>
                    <a:pt x="743" y="101"/>
                  </a:lnTo>
                  <a:lnTo>
                    <a:pt x="739" y="119"/>
                  </a:lnTo>
                  <a:lnTo>
                    <a:pt x="730" y="131"/>
                  </a:lnTo>
                  <a:lnTo>
                    <a:pt x="718" y="142"/>
                  </a:lnTo>
                  <a:lnTo>
                    <a:pt x="712" y="150"/>
                  </a:lnTo>
                  <a:lnTo>
                    <a:pt x="711" y="152"/>
                  </a:lnTo>
                  <a:lnTo>
                    <a:pt x="712" y="155"/>
                  </a:lnTo>
                  <a:lnTo>
                    <a:pt x="716" y="158"/>
                  </a:lnTo>
                  <a:lnTo>
                    <a:pt x="720" y="158"/>
                  </a:lnTo>
                  <a:lnTo>
                    <a:pt x="744" y="147"/>
                  </a:lnTo>
                  <a:lnTo>
                    <a:pt x="762" y="144"/>
                  </a:lnTo>
                  <a:lnTo>
                    <a:pt x="788" y="133"/>
                  </a:lnTo>
                  <a:lnTo>
                    <a:pt x="789" y="132"/>
                  </a:lnTo>
                  <a:lnTo>
                    <a:pt x="789" y="125"/>
                  </a:lnTo>
                  <a:lnTo>
                    <a:pt x="788" y="121"/>
                  </a:lnTo>
                  <a:lnTo>
                    <a:pt x="797" y="118"/>
                  </a:lnTo>
                  <a:lnTo>
                    <a:pt x="813" y="118"/>
                  </a:lnTo>
                  <a:lnTo>
                    <a:pt x="828" y="118"/>
                  </a:lnTo>
                  <a:lnTo>
                    <a:pt x="836" y="110"/>
                  </a:lnTo>
                  <a:lnTo>
                    <a:pt x="839" y="108"/>
                  </a:lnTo>
                  <a:lnTo>
                    <a:pt x="862" y="93"/>
                  </a:lnTo>
                  <a:lnTo>
                    <a:pt x="870" y="90"/>
                  </a:lnTo>
                  <a:lnTo>
                    <a:pt x="896" y="90"/>
                  </a:lnTo>
                  <a:lnTo>
                    <a:pt x="926" y="90"/>
                  </a:lnTo>
                  <a:lnTo>
                    <a:pt x="929" y="84"/>
                  </a:lnTo>
                  <a:lnTo>
                    <a:pt x="935" y="83"/>
                  </a:lnTo>
                  <a:lnTo>
                    <a:pt x="943" y="80"/>
                  </a:lnTo>
                  <a:lnTo>
                    <a:pt x="952" y="71"/>
                  </a:lnTo>
                  <a:lnTo>
                    <a:pt x="962" y="55"/>
                  </a:lnTo>
                  <a:lnTo>
                    <a:pt x="980" y="40"/>
                  </a:lnTo>
                  <a:lnTo>
                    <a:pt x="984" y="45"/>
                  </a:lnTo>
                  <a:lnTo>
                    <a:pt x="996" y="42"/>
                  </a:lnTo>
                  <a:lnTo>
                    <a:pt x="1001" y="48"/>
                  </a:lnTo>
                  <a:lnTo>
                    <a:pt x="992" y="75"/>
                  </a:lnTo>
                  <a:lnTo>
                    <a:pt x="999" y="87"/>
                  </a:lnTo>
                  <a:lnTo>
                    <a:pt x="999" y="94"/>
                  </a:lnTo>
                  <a:lnTo>
                    <a:pt x="979" y="103"/>
                  </a:lnTo>
                  <a:lnTo>
                    <a:pt x="959" y="111"/>
                  </a:lnTo>
                  <a:lnTo>
                    <a:pt x="940" y="117"/>
                  </a:lnTo>
                  <a:lnTo>
                    <a:pt x="927" y="129"/>
                  </a:lnTo>
                  <a:lnTo>
                    <a:pt x="923" y="133"/>
                  </a:lnTo>
                  <a:lnTo>
                    <a:pt x="920" y="144"/>
                  </a:lnTo>
                  <a:lnTo>
                    <a:pt x="922" y="155"/>
                  </a:lnTo>
                  <a:lnTo>
                    <a:pt x="929" y="156"/>
                  </a:lnTo>
                  <a:lnTo>
                    <a:pt x="929" y="148"/>
                  </a:lnTo>
                  <a:lnTo>
                    <a:pt x="933" y="153"/>
                  </a:lnTo>
                  <a:lnTo>
                    <a:pt x="930" y="159"/>
                  </a:lnTo>
                  <a:lnTo>
                    <a:pt x="917" y="162"/>
                  </a:lnTo>
                  <a:lnTo>
                    <a:pt x="909" y="162"/>
                  </a:lnTo>
                  <a:lnTo>
                    <a:pt x="896" y="165"/>
                  </a:lnTo>
                  <a:lnTo>
                    <a:pt x="888" y="166"/>
                  </a:lnTo>
                  <a:lnTo>
                    <a:pt x="878" y="167"/>
                  </a:lnTo>
                  <a:lnTo>
                    <a:pt x="862" y="173"/>
                  </a:lnTo>
                  <a:lnTo>
                    <a:pt x="888" y="169"/>
                  </a:lnTo>
                  <a:lnTo>
                    <a:pt x="892" y="173"/>
                  </a:lnTo>
                  <a:lnTo>
                    <a:pt x="867" y="179"/>
                  </a:lnTo>
                  <a:lnTo>
                    <a:pt x="856" y="179"/>
                  </a:lnTo>
                  <a:lnTo>
                    <a:pt x="857" y="177"/>
                  </a:lnTo>
                  <a:lnTo>
                    <a:pt x="850" y="183"/>
                  </a:lnTo>
                  <a:lnTo>
                    <a:pt x="855" y="183"/>
                  </a:lnTo>
                  <a:lnTo>
                    <a:pt x="847" y="198"/>
                  </a:lnTo>
                  <a:lnTo>
                    <a:pt x="830" y="214"/>
                  </a:lnTo>
                  <a:lnTo>
                    <a:pt x="830" y="209"/>
                  </a:lnTo>
                  <a:lnTo>
                    <a:pt x="827" y="208"/>
                  </a:lnTo>
                  <a:lnTo>
                    <a:pt x="823" y="203"/>
                  </a:lnTo>
                  <a:lnTo>
                    <a:pt x="823" y="214"/>
                  </a:lnTo>
                  <a:lnTo>
                    <a:pt x="826" y="217"/>
                  </a:lnTo>
                  <a:lnTo>
                    <a:pt x="824" y="225"/>
                  </a:lnTo>
                  <a:lnTo>
                    <a:pt x="817" y="233"/>
                  </a:lnTo>
                  <a:lnTo>
                    <a:pt x="802" y="250"/>
                  </a:lnTo>
                  <a:lnTo>
                    <a:pt x="801" y="249"/>
                  </a:lnTo>
                  <a:lnTo>
                    <a:pt x="810" y="235"/>
                  </a:lnTo>
                  <a:lnTo>
                    <a:pt x="804" y="227"/>
                  </a:lnTo>
                  <a:lnTo>
                    <a:pt x="807" y="210"/>
                  </a:lnTo>
                  <a:lnTo>
                    <a:pt x="801" y="219"/>
                  </a:lnTo>
                  <a:lnTo>
                    <a:pt x="801" y="232"/>
                  </a:lnTo>
                  <a:lnTo>
                    <a:pt x="791" y="229"/>
                  </a:lnTo>
                  <a:lnTo>
                    <a:pt x="800" y="235"/>
                  </a:lnTo>
                  <a:lnTo>
                    <a:pt x="796" y="255"/>
                  </a:lnTo>
                  <a:lnTo>
                    <a:pt x="800" y="256"/>
                  </a:lnTo>
                  <a:lnTo>
                    <a:pt x="800" y="264"/>
                  </a:lnTo>
                  <a:lnTo>
                    <a:pt x="797" y="284"/>
                  </a:lnTo>
                  <a:lnTo>
                    <a:pt x="782" y="300"/>
                  </a:lnTo>
                  <a:lnTo>
                    <a:pt x="763" y="306"/>
                  </a:lnTo>
                  <a:lnTo>
                    <a:pt x="748" y="318"/>
                  </a:lnTo>
                  <a:lnTo>
                    <a:pt x="739" y="319"/>
                  </a:lnTo>
                  <a:lnTo>
                    <a:pt x="729" y="327"/>
                  </a:lnTo>
                  <a:lnTo>
                    <a:pt x="725" y="334"/>
                  </a:lnTo>
                  <a:lnTo>
                    <a:pt x="702" y="347"/>
                  </a:lnTo>
                  <a:lnTo>
                    <a:pt x="690" y="357"/>
                  </a:lnTo>
                  <a:lnTo>
                    <a:pt x="679" y="369"/>
                  </a:lnTo>
                  <a:lnTo>
                    <a:pt x="673" y="384"/>
                  </a:lnTo>
                  <a:lnTo>
                    <a:pt x="673" y="398"/>
                  </a:lnTo>
                  <a:lnTo>
                    <a:pt x="675" y="416"/>
                  </a:lnTo>
                  <a:lnTo>
                    <a:pt x="680" y="431"/>
                  </a:lnTo>
                  <a:lnTo>
                    <a:pt x="678" y="440"/>
                  </a:lnTo>
                  <a:lnTo>
                    <a:pt x="682" y="464"/>
                  </a:lnTo>
                  <a:lnTo>
                    <a:pt x="679" y="478"/>
                  </a:lnTo>
                  <a:lnTo>
                    <a:pt x="676" y="486"/>
                  </a:lnTo>
                  <a:lnTo>
                    <a:pt x="670" y="499"/>
                  </a:lnTo>
                  <a:lnTo>
                    <a:pt x="664" y="501"/>
                  </a:lnTo>
                  <a:lnTo>
                    <a:pt x="656" y="499"/>
                  </a:lnTo>
                  <a:lnTo>
                    <a:pt x="654" y="490"/>
                  </a:lnTo>
                  <a:lnTo>
                    <a:pt x="648" y="485"/>
                  </a:lnTo>
                  <a:lnTo>
                    <a:pt x="642" y="467"/>
                  </a:lnTo>
                  <a:lnTo>
                    <a:pt x="637" y="451"/>
                  </a:lnTo>
                  <a:lnTo>
                    <a:pt x="636" y="443"/>
                  </a:lnTo>
                  <a:lnTo>
                    <a:pt x="643" y="429"/>
                  </a:lnTo>
                  <a:lnTo>
                    <a:pt x="640" y="418"/>
                  </a:lnTo>
                  <a:lnTo>
                    <a:pt x="630" y="401"/>
                  </a:lnTo>
                  <a:lnTo>
                    <a:pt x="624" y="397"/>
                  </a:lnTo>
                  <a:lnTo>
                    <a:pt x="604" y="407"/>
                  </a:lnTo>
                  <a:lnTo>
                    <a:pt x="601" y="406"/>
                  </a:lnTo>
                  <a:lnTo>
                    <a:pt x="595" y="396"/>
                  </a:lnTo>
                  <a:lnTo>
                    <a:pt x="585" y="391"/>
                  </a:lnTo>
                  <a:lnTo>
                    <a:pt x="564" y="394"/>
                  </a:lnTo>
                  <a:lnTo>
                    <a:pt x="549" y="391"/>
                  </a:lnTo>
                  <a:lnTo>
                    <a:pt x="536" y="393"/>
                  </a:lnTo>
                  <a:lnTo>
                    <a:pt x="528" y="396"/>
                  </a:lnTo>
                  <a:lnTo>
                    <a:pt x="529" y="401"/>
                  </a:lnTo>
                  <a:lnTo>
                    <a:pt x="527" y="410"/>
                  </a:lnTo>
                  <a:lnTo>
                    <a:pt x="530" y="414"/>
                  </a:lnTo>
                  <a:lnTo>
                    <a:pt x="526" y="417"/>
                  </a:lnTo>
                  <a:lnTo>
                    <a:pt x="520" y="414"/>
                  </a:lnTo>
                  <a:lnTo>
                    <a:pt x="512" y="417"/>
                  </a:lnTo>
                  <a:lnTo>
                    <a:pt x="500" y="417"/>
                  </a:lnTo>
                  <a:lnTo>
                    <a:pt x="489" y="406"/>
                  </a:lnTo>
                  <a:lnTo>
                    <a:pt x="473" y="408"/>
                  </a:lnTo>
                  <a:lnTo>
                    <a:pt x="462" y="404"/>
                  </a:lnTo>
                  <a:lnTo>
                    <a:pt x="450" y="405"/>
                  </a:lnTo>
                  <a:lnTo>
                    <a:pt x="434" y="410"/>
                  </a:lnTo>
                  <a:lnTo>
                    <a:pt x="415" y="426"/>
                  </a:lnTo>
                  <a:lnTo>
                    <a:pt x="395" y="434"/>
                  </a:lnTo>
                  <a:lnTo>
                    <a:pt x="383" y="444"/>
                  </a:lnTo>
                  <a:lnTo>
                    <a:pt x="376" y="454"/>
                  </a:lnTo>
                  <a:lnTo>
                    <a:pt x="373" y="468"/>
                  </a:lnTo>
                  <a:lnTo>
                    <a:pt x="372" y="478"/>
                  </a:lnTo>
                  <a:lnTo>
                    <a:pt x="374" y="485"/>
                  </a:lnTo>
                  <a:lnTo>
                    <a:pt x="366" y="486"/>
                  </a:lnTo>
                  <a:lnTo>
                    <a:pt x="355" y="481"/>
                  </a:lnTo>
                  <a:lnTo>
                    <a:pt x="342" y="475"/>
                  </a:lnTo>
                  <a:lnTo>
                    <a:pt x="340" y="465"/>
                  </a:lnTo>
                  <a:lnTo>
                    <a:pt x="339" y="450"/>
                  </a:lnTo>
                  <a:lnTo>
                    <a:pt x="332" y="438"/>
                  </a:lnTo>
                  <a:lnTo>
                    <a:pt x="328" y="426"/>
                  </a:lnTo>
                  <a:lnTo>
                    <a:pt x="323" y="412"/>
                  </a:lnTo>
                  <a:lnTo>
                    <a:pt x="313" y="404"/>
                  </a:lnTo>
                  <a:lnTo>
                    <a:pt x="299" y="404"/>
                  </a:lnTo>
                  <a:lnTo>
                    <a:pt x="283" y="421"/>
                  </a:lnTo>
                  <a:lnTo>
                    <a:pt x="270" y="414"/>
                  </a:lnTo>
                  <a:lnTo>
                    <a:pt x="262" y="408"/>
                  </a:lnTo>
                  <a:lnTo>
                    <a:pt x="261" y="397"/>
                  </a:lnTo>
                  <a:lnTo>
                    <a:pt x="259" y="386"/>
                  </a:lnTo>
                  <a:lnTo>
                    <a:pt x="251" y="377"/>
                  </a:lnTo>
                  <a:lnTo>
                    <a:pt x="244" y="370"/>
                  </a:lnTo>
                  <a:lnTo>
                    <a:pt x="240" y="363"/>
                  </a:lnTo>
                  <a:lnTo>
                    <a:pt x="209" y="363"/>
                  </a:lnTo>
                  <a:lnTo>
                    <a:pt x="207" y="371"/>
                  </a:lnTo>
                  <a:lnTo>
                    <a:pt x="193" y="371"/>
                  </a:lnTo>
                  <a:lnTo>
                    <a:pt x="158" y="372"/>
                  </a:lnTo>
                  <a:lnTo>
                    <a:pt x="123" y="357"/>
                  </a:lnTo>
                  <a:lnTo>
                    <a:pt x="100" y="347"/>
                  </a:lnTo>
                  <a:lnTo>
                    <a:pt x="102" y="343"/>
                  </a:lnTo>
                  <a:lnTo>
                    <a:pt x="80" y="345"/>
                  </a:lnTo>
                  <a:lnTo>
                    <a:pt x="59" y="347"/>
                  </a:lnTo>
                  <a:lnTo>
                    <a:pt x="60" y="336"/>
                  </a:lnTo>
                  <a:lnTo>
                    <a:pt x="53" y="324"/>
                  </a:lnTo>
                  <a:lnTo>
                    <a:pt x="46" y="322"/>
                  </a:lnTo>
                  <a:lnTo>
                    <a:pt x="46" y="316"/>
                  </a:lnTo>
                  <a:lnTo>
                    <a:pt x="37" y="315"/>
                  </a:lnTo>
                  <a:lnTo>
                    <a:pt x="33" y="309"/>
                  </a:lnTo>
                  <a:lnTo>
                    <a:pt x="18" y="307"/>
                  </a:lnTo>
                  <a:lnTo>
                    <a:pt x="14" y="304"/>
                  </a:lnTo>
                  <a:lnTo>
                    <a:pt x="17" y="292"/>
                  </a:lnTo>
                  <a:lnTo>
                    <a:pt x="8" y="272"/>
                  </a:lnTo>
                  <a:lnTo>
                    <a:pt x="7" y="243"/>
                  </a:lnTo>
                  <a:lnTo>
                    <a:pt x="9" y="238"/>
                  </a:lnTo>
                  <a:lnTo>
                    <a:pt x="5" y="231"/>
                  </a:lnTo>
                  <a:lnTo>
                    <a:pt x="0" y="214"/>
                  </a:lnTo>
                  <a:lnTo>
                    <a:pt x="5" y="197"/>
                  </a:lnTo>
                  <a:lnTo>
                    <a:pt x="2" y="186"/>
                  </a:lnTo>
                  <a:lnTo>
                    <a:pt x="14" y="169"/>
                  </a:lnTo>
                  <a:lnTo>
                    <a:pt x="23" y="151"/>
                  </a:lnTo>
                  <a:lnTo>
                    <a:pt x="26" y="135"/>
                  </a:lnTo>
                  <a:lnTo>
                    <a:pt x="43" y="116"/>
                  </a:lnTo>
                  <a:lnTo>
                    <a:pt x="56" y="98"/>
                  </a:lnTo>
                  <a:lnTo>
                    <a:pt x="69" y="79"/>
                  </a:lnTo>
                  <a:lnTo>
                    <a:pt x="82" y="52"/>
                  </a:lnTo>
                  <a:lnTo>
                    <a:pt x="88" y="34"/>
                  </a:lnTo>
                  <a:lnTo>
                    <a:pt x="89" y="25"/>
                  </a:lnTo>
                  <a:lnTo>
                    <a:pt x="94" y="21"/>
                  </a:lnTo>
                  <a:lnTo>
                    <a:pt x="113" y="28"/>
                  </a:lnTo>
                  <a:lnTo>
                    <a:pt x="109" y="47"/>
                  </a:lnTo>
                  <a:lnTo>
                    <a:pt x="117" y="41"/>
                  </a:lnTo>
                  <a:lnTo>
                    <a:pt x="124" y="25"/>
                  </a:lnTo>
                  <a:lnTo>
                    <a:pt x="130" y="8"/>
                  </a:lnTo>
                  <a:lnTo>
                    <a:pt x="175" y="8"/>
                  </a:lnTo>
                  <a:lnTo>
                    <a:pt x="223" y="8"/>
                  </a:lnTo>
                  <a:lnTo>
                    <a:pt x="239" y="8"/>
                  </a:lnTo>
                  <a:lnTo>
                    <a:pt x="288" y="8"/>
                  </a:lnTo>
                  <a:lnTo>
                    <a:pt x="335" y="8"/>
                  </a:lnTo>
                  <a:lnTo>
                    <a:pt x="384" y="8"/>
                  </a:lnTo>
                  <a:lnTo>
                    <a:pt x="432" y="8"/>
                  </a:lnTo>
                  <a:lnTo>
                    <a:pt x="487" y="8"/>
                  </a:lnTo>
                  <a:lnTo>
                    <a:pt x="541" y="8"/>
                  </a:lnTo>
                  <a:lnTo>
                    <a:pt x="575" y="8"/>
                  </a:lnTo>
                  <a:lnTo>
                    <a:pt x="579" y="0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accent1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9" name="Freeform 211"/>
            <p:cNvSpPr>
              <a:spLocks/>
            </p:cNvSpPr>
            <p:nvPr/>
          </p:nvSpPr>
          <p:spPr bwMode="auto">
            <a:xfrm>
              <a:off x="7043078" y="2689803"/>
              <a:ext cx="599182" cy="334383"/>
            </a:xfrm>
            <a:custGeom>
              <a:avLst/>
              <a:gdLst>
                <a:gd name="T0" fmla="*/ 218 w 310"/>
                <a:gd name="T1" fmla="*/ 169 h 173"/>
                <a:gd name="T2" fmla="*/ 215 w 310"/>
                <a:gd name="T3" fmla="*/ 156 h 173"/>
                <a:gd name="T4" fmla="*/ 190 w 310"/>
                <a:gd name="T5" fmla="*/ 147 h 173"/>
                <a:gd name="T6" fmla="*/ 170 w 310"/>
                <a:gd name="T7" fmla="*/ 137 h 173"/>
                <a:gd name="T8" fmla="*/ 157 w 310"/>
                <a:gd name="T9" fmla="*/ 127 h 173"/>
                <a:gd name="T10" fmla="*/ 134 w 310"/>
                <a:gd name="T11" fmla="*/ 113 h 173"/>
                <a:gd name="T12" fmla="*/ 120 w 310"/>
                <a:gd name="T13" fmla="*/ 92 h 173"/>
                <a:gd name="T14" fmla="*/ 114 w 310"/>
                <a:gd name="T15" fmla="*/ 88 h 173"/>
                <a:gd name="T16" fmla="*/ 96 w 310"/>
                <a:gd name="T17" fmla="*/ 89 h 173"/>
                <a:gd name="T18" fmla="*/ 88 w 310"/>
                <a:gd name="T19" fmla="*/ 85 h 173"/>
                <a:gd name="T20" fmla="*/ 82 w 310"/>
                <a:gd name="T21" fmla="*/ 69 h 173"/>
                <a:gd name="T22" fmla="*/ 57 w 310"/>
                <a:gd name="T23" fmla="*/ 58 h 173"/>
                <a:gd name="T24" fmla="*/ 46 w 310"/>
                <a:gd name="T25" fmla="*/ 70 h 173"/>
                <a:gd name="T26" fmla="*/ 33 w 310"/>
                <a:gd name="T27" fmla="*/ 77 h 173"/>
                <a:gd name="T28" fmla="*/ 39 w 310"/>
                <a:gd name="T29" fmla="*/ 87 h 173"/>
                <a:gd name="T30" fmla="*/ 20 w 310"/>
                <a:gd name="T31" fmla="*/ 87 h 173"/>
                <a:gd name="T32" fmla="*/ 0 w 310"/>
                <a:gd name="T33" fmla="*/ 12 h 173"/>
                <a:gd name="T34" fmla="*/ 39 w 310"/>
                <a:gd name="T35" fmla="*/ 0 h 173"/>
                <a:gd name="T36" fmla="*/ 43 w 310"/>
                <a:gd name="T37" fmla="*/ 2 h 173"/>
                <a:gd name="T38" fmla="*/ 73 w 310"/>
                <a:gd name="T39" fmla="*/ 16 h 173"/>
                <a:gd name="T40" fmla="*/ 88 w 310"/>
                <a:gd name="T41" fmla="*/ 24 h 173"/>
                <a:gd name="T42" fmla="*/ 109 w 310"/>
                <a:gd name="T43" fmla="*/ 42 h 173"/>
                <a:gd name="T44" fmla="*/ 128 w 310"/>
                <a:gd name="T45" fmla="*/ 39 h 173"/>
                <a:gd name="T46" fmla="*/ 156 w 310"/>
                <a:gd name="T47" fmla="*/ 38 h 173"/>
                <a:gd name="T48" fmla="*/ 180 w 310"/>
                <a:gd name="T49" fmla="*/ 53 h 173"/>
                <a:gd name="T50" fmla="*/ 185 w 310"/>
                <a:gd name="T51" fmla="*/ 73 h 173"/>
                <a:gd name="T52" fmla="*/ 193 w 310"/>
                <a:gd name="T53" fmla="*/ 74 h 173"/>
                <a:gd name="T54" fmla="*/ 201 w 310"/>
                <a:gd name="T55" fmla="*/ 90 h 173"/>
                <a:gd name="T56" fmla="*/ 223 w 310"/>
                <a:gd name="T57" fmla="*/ 91 h 173"/>
                <a:gd name="T58" fmla="*/ 230 w 310"/>
                <a:gd name="T59" fmla="*/ 101 h 173"/>
                <a:gd name="T60" fmla="*/ 236 w 310"/>
                <a:gd name="T61" fmla="*/ 101 h 173"/>
                <a:gd name="T62" fmla="*/ 240 w 310"/>
                <a:gd name="T63" fmla="*/ 86 h 173"/>
                <a:gd name="T64" fmla="*/ 257 w 310"/>
                <a:gd name="T65" fmla="*/ 72 h 173"/>
                <a:gd name="T66" fmla="*/ 266 w 310"/>
                <a:gd name="T67" fmla="*/ 68 h 173"/>
                <a:gd name="T68" fmla="*/ 271 w 310"/>
                <a:gd name="T69" fmla="*/ 70 h 173"/>
                <a:gd name="T70" fmla="*/ 261 w 310"/>
                <a:gd name="T71" fmla="*/ 83 h 173"/>
                <a:gd name="T72" fmla="*/ 276 w 310"/>
                <a:gd name="T73" fmla="*/ 91 h 173"/>
                <a:gd name="T74" fmla="*/ 286 w 310"/>
                <a:gd name="T75" fmla="*/ 86 h 173"/>
                <a:gd name="T76" fmla="*/ 310 w 310"/>
                <a:gd name="T77" fmla="*/ 96 h 173"/>
                <a:gd name="T78" fmla="*/ 292 w 310"/>
                <a:gd name="T79" fmla="*/ 111 h 173"/>
                <a:gd name="T80" fmla="*/ 279 w 310"/>
                <a:gd name="T81" fmla="*/ 109 h 173"/>
                <a:gd name="T82" fmla="*/ 272 w 310"/>
                <a:gd name="T83" fmla="*/ 110 h 173"/>
                <a:gd name="T84" fmla="*/ 268 w 310"/>
                <a:gd name="T85" fmla="*/ 104 h 173"/>
                <a:gd name="T86" fmla="*/ 269 w 310"/>
                <a:gd name="T87" fmla="*/ 94 h 173"/>
                <a:gd name="T88" fmla="*/ 248 w 310"/>
                <a:gd name="T89" fmla="*/ 99 h 173"/>
                <a:gd name="T90" fmla="*/ 246 w 310"/>
                <a:gd name="T91" fmla="*/ 113 h 173"/>
                <a:gd name="T92" fmla="*/ 241 w 310"/>
                <a:gd name="T93" fmla="*/ 124 h 173"/>
                <a:gd name="T94" fmla="*/ 227 w 310"/>
                <a:gd name="T95" fmla="*/ 123 h 173"/>
                <a:gd name="T96" fmla="*/ 225 w 310"/>
                <a:gd name="T97" fmla="*/ 132 h 173"/>
                <a:gd name="T98" fmla="*/ 238 w 310"/>
                <a:gd name="T99" fmla="*/ 137 h 173"/>
                <a:gd name="T100" fmla="*/ 246 w 310"/>
                <a:gd name="T101" fmla="*/ 152 h 173"/>
                <a:gd name="T102" fmla="*/ 241 w 310"/>
                <a:gd name="T103" fmla="*/ 173 h 173"/>
                <a:gd name="T104" fmla="*/ 228 w 310"/>
                <a:gd name="T105" fmla="*/ 169 h 173"/>
                <a:gd name="T106" fmla="*/ 218 w 310"/>
                <a:gd name="T107" fmla="*/ 16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10" h="173">
                  <a:moveTo>
                    <a:pt x="218" y="169"/>
                  </a:moveTo>
                  <a:lnTo>
                    <a:pt x="215" y="156"/>
                  </a:lnTo>
                  <a:lnTo>
                    <a:pt x="190" y="147"/>
                  </a:lnTo>
                  <a:lnTo>
                    <a:pt x="170" y="137"/>
                  </a:lnTo>
                  <a:lnTo>
                    <a:pt x="157" y="127"/>
                  </a:lnTo>
                  <a:lnTo>
                    <a:pt x="134" y="113"/>
                  </a:lnTo>
                  <a:lnTo>
                    <a:pt x="120" y="92"/>
                  </a:lnTo>
                  <a:lnTo>
                    <a:pt x="114" y="88"/>
                  </a:lnTo>
                  <a:lnTo>
                    <a:pt x="96" y="89"/>
                  </a:lnTo>
                  <a:lnTo>
                    <a:pt x="88" y="85"/>
                  </a:lnTo>
                  <a:lnTo>
                    <a:pt x="82" y="69"/>
                  </a:lnTo>
                  <a:lnTo>
                    <a:pt x="57" y="58"/>
                  </a:lnTo>
                  <a:lnTo>
                    <a:pt x="46" y="70"/>
                  </a:lnTo>
                  <a:lnTo>
                    <a:pt x="33" y="77"/>
                  </a:lnTo>
                  <a:lnTo>
                    <a:pt x="39" y="87"/>
                  </a:lnTo>
                  <a:lnTo>
                    <a:pt x="20" y="87"/>
                  </a:lnTo>
                  <a:lnTo>
                    <a:pt x="0" y="12"/>
                  </a:lnTo>
                  <a:lnTo>
                    <a:pt x="39" y="0"/>
                  </a:lnTo>
                  <a:lnTo>
                    <a:pt x="43" y="2"/>
                  </a:lnTo>
                  <a:lnTo>
                    <a:pt x="73" y="16"/>
                  </a:lnTo>
                  <a:lnTo>
                    <a:pt x="88" y="24"/>
                  </a:lnTo>
                  <a:lnTo>
                    <a:pt x="109" y="42"/>
                  </a:lnTo>
                  <a:lnTo>
                    <a:pt x="128" y="39"/>
                  </a:lnTo>
                  <a:lnTo>
                    <a:pt x="156" y="38"/>
                  </a:lnTo>
                  <a:lnTo>
                    <a:pt x="180" y="53"/>
                  </a:lnTo>
                  <a:lnTo>
                    <a:pt x="185" y="73"/>
                  </a:lnTo>
                  <a:lnTo>
                    <a:pt x="193" y="74"/>
                  </a:lnTo>
                  <a:lnTo>
                    <a:pt x="201" y="90"/>
                  </a:lnTo>
                  <a:lnTo>
                    <a:pt x="223" y="91"/>
                  </a:lnTo>
                  <a:lnTo>
                    <a:pt x="230" y="101"/>
                  </a:lnTo>
                  <a:lnTo>
                    <a:pt x="236" y="101"/>
                  </a:lnTo>
                  <a:lnTo>
                    <a:pt x="240" y="86"/>
                  </a:lnTo>
                  <a:lnTo>
                    <a:pt x="257" y="72"/>
                  </a:lnTo>
                  <a:lnTo>
                    <a:pt x="266" y="68"/>
                  </a:lnTo>
                  <a:lnTo>
                    <a:pt x="271" y="70"/>
                  </a:lnTo>
                  <a:lnTo>
                    <a:pt x="261" y="83"/>
                  </a:lnTo>
                  <a:lnTo>
                    <a:pt x="276" y="91"/>
                  </a:lnTo>
                  <a:lnTo>
                    <a:pt x="286" y="86"/>
                  </a:lnTo>
                  <a:lnTo>
                    <a:pt x="310" y="96"/>
                  </a:lnTo>
                  <a:lnTo>
                    <a:pt x="292" y="111"/>
                  </a:lnTo>
                  <a:lnTo>
                    <a:pt x="279" y="109"/>
                  </a:lnTo>
                  <a:lnTo>
                    <a:pt x="272" y="110"/>
                  </a:lnTo>
                  <a:lnTo>
                    <a:pt x="268" y="104"/>
                  </a:lnTo>
                  <a:lnTo>
                    <a:pt x="269" y="94"/>
                  </a:lnTo>
                  <a:lnTo>
                    <a:pt x="248" y="99"/>
                  </a:lnTo>
                  <a:lnTo>
                    <a:pt x="246" y="113"/>
                  </a:lnTo>
                  <a:lnTo>
                    <a:pt x="241" y="124"/>
                  </a:lnTo>
                  <a:lnTo>
                    <a:pt x="227" y="123"/>
                  </a:lnTo>
                  <a:lnTo>
                    <a:pt x="225" y="132"/>
                  </a:lnTo>
                  <a:lnTo>
                    <a:pt x="238" y="137"/>
                  </a:lnTo>
                  <a:lnTo>
                    <a:pt x="246" y="152"/>
                  </a:lnTo>
                  <a:lnTo>
                    <a:pt x="241" y="173"/>
                  </a:lnTo>
                  <a:lnTo>
                    <a:pt x="228" y="169"/>
                  </a:lnTo>
                  <a:lnTo>
                    <a:pt x="218" y="16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0" name="Freeform 212"/>
            <p:cNvSpPr>
              <a:spLocks/>
            </p:cNvSpPr>
            <p:nvPr/>
          </p:nvSpPr>
          <p:spPr bwMode="auto">
            <a:xfrm>
              <a:off x="2667115" y="4027332"/>
              <a:ext cx="479346" cy="458085"/>
            </a:xfrm>
            <a:custGeom>
              <a:avLst/>
              <a:gdLst>
                <a:gd name="T0" fmla="*/ 39 w 248"/>
                <a:gd name="T1" fmla="*/ 13 h 237"/>
                <a:gd name="T2" fmla="*/ 33 w 248"/>
                <a:gd name="T3" fmla="*/ 24 h 237"/>
                <a:gd name="T4" fmla="*/ 23 w 248"/>
                <a:gd name="T5" fmla="*/ 47 h 237"/>
                <a:gd name="T6" fmla="*/ 38 w 248"/>
                <a:gd name="T7" fmla="*/ 62 h 237"/>
                <a:gd name="T8" fmla="*/ 37 w 248"/>
                <a:gd name="T9" fmla="*/ 40 h 237"/>
                <a:gd name="T10" fmla="*/ 61 w 248"/>
                <a:gd name="T11" fmla="*/ 16 h 237"/>
                <a:gd name="T12" fmla="*/ 65 w 248"/>
                <a:gd name="T13" fmla="*/ 0 h 237"/>
                <a:gd name="T14" fmla="*/ 84 w 248"/>
                <a:gd name="T15" fmla="*/ 15 h 237"/>
                <a:gd name="T16" fmla="*/ 95 w 248"/>
                <a:gd name="T17" fmla="*/ 33 h 237"/>
                <a:gd name="T18" fmla="*/ 131 w 248"/>
                <a:gd name="T19" fmla="*/ 31 h 237"/>
                <a:gd name="T20" fmla="*/ 155 w 248"/>
                <a:gd name="T21" fmla="*/ 43 h 237"/>
                <a:gd name="T22" fmla="*/ 166 w 248"/>
                <a:gd name="T23" fmla="*/ 31 h 237"/>
                <a:gd name="T24" fmla="*/ 211 w 248"/>
                <a:gd name="T25" fmla="*/ 30 h 237"/>
                <a:gd name="T26" fmla="*/ 201 w 248"/>
                <a:gd name="T27" fmla="*/ 46 h 237"/>
                <a:gd name="T28" fmla="*/ 229 w 248"/>
                <a:gd name="T29" fmla="*/ 58 h 237"/>
                <a:gd name="T30" fmla="*/ 241 w 248"/>
                <a:gd name="T31" fmla="*/ 74 h 237"/>
                <a:gd name="T32" fmla="*/ 233 w 248"/>
                <a:gd name="T33" fmla="*/ 91 h 237"/>
                <a:gd name="T34" fmla="*/ 237 w 248"/>
                <a:gd name="T35" fmla="*/ 106 h 237"/>
                <a:gd name="T36" fmla="*/ 221 w 248"/>
                <a:gd name="T37" fmla="*/ 113 h 237"/>
                <a:gd name="T38" fmla="*/ 216 w 248"/>
                <a:gd name="T39" fmla="*/ 129 h 237"/>
                <a:gd name="T40" fmla="*/ 230 w 248"/>
                <a:gd name="T41" fmla="*/ 150 h 237"/>
                <a:gd name="T42" fmla="*/ 202 w 248"/>
                <a:gd name="T43" fmla="*/ 166 h 237"/>
                <a:gd name="T44" fmla="*/ 184 w 248"/>
                <a:gd name="T45" fmla="*/ 174 h 237"/>
                <a:gd name="T46" fmla="*/ 156 w 248"/>
                <a:gd name="T47" fmla="*/ 166 h 237"/>
                <a:gd name="T48" fmla="*/ 160 w 248"/>
                <a:gd name="T49" fmla="*/ 173 h 237"/>
                <a:gd name="T50" fmla="*/ 162 w 248"/>
                <a:gd name="T51" fmla="*/ 201 h 237"/>
                <a:gd name="T52" fmla="*/ 178 w 248"/>
                <a:gd name="T53" fmla="*/ 207 h 237"/>
                <a:gd name="T54" fmla="*/ 163 w 248"/>
                <a:gd name="T55" fmla="*/ 221 h 237"/>
                <a:gd name="T56" fmla="*/ 142 w 248"/>
                <a:gd name="T57" fmla="*/ 230 h 237"/>
                <a:gd name="T58" fmla="*/ 124 w 248"/>
                <a:gd name="T59" fmla="*/ 237 h 237"/>
                <a:gd name="T60" fmla="*/ 108 w 248"/>
                <a:gd name="T61" fmla="*/ 206 h 237"/>
                <a:gd name="T62" fmla="*/ 97 w 248"/>
                <a:gd name="T63" fmla="*/ 194 h 237"/>
                <a:gd name="T64" fmla="*/ 106 w 248"/>
                <a:gd name="T65" fmla="*/ 179 h 237"/>
                <a:gd name="T66" fmla="*/ 97 w 248"/>
                <a:gd name="T67" fmla="*/ 159 h 237"/>
                <a:gd name="T68" fmla="*/ 103 w 248"/>
                <a:gd name="T69" fmla="*/ 137 h 237"/>
                <a:gd name="T70" fmla="*/ 101 w 248"/>
                <a:gd name="T71" fmla="*/ 122 h 237"/>
                <a:gd name="T72" fmla="*/ 77 w 248"/>
                <a:gd name="T73" fmla="*/ 123 h 237"/>
                <a:gd name="T74" fmla="*/ 57 w 248"/>
                <a:gd name="T75" fmla="*/ 108 h 237"/>
                <a:gd name="T76" fmla="*/ 23 w 248"/>
                <a:gd name="T77" fmla="*/ 107 h 237"/>
                <a:gd name="T78" fmla="*/ 14 w 248"/>
                <a:gd name="T79" fmla="*/ 98 h 237"/>
                <a:gd name="T80" fmla="*/ 16 w 248"/>
                <a:gd name="T81" fmla="*/ 86 h 237"/>
                <a:gd name="T82" fmla="*/ 11 w 248"/>
                <a:gd name="T83" fmla="*/ 73 h 237"/>
                <a:gd name="T84" fmla="*/ 0 w 248"/>
                <a:gd name="T85" fmla="*/ 62 h 237"/>
                <a:gd name="T86" fmla="*/ 9 w 248"/>
                <a:gd name="T87" fmla="*/ 35 h 237"/>
                <a:gd name="T88" fmla="*/ 22 w 248"/>
                <a:gd name="T89" fmla="*/ 22 h 237"/>
                <a:gd name="T90" fmla="*/ 40 w 248"/>
                <a:gd name="T91" fmla="*/ 8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8" h="237">
                  <a:moveTo>
                    <a:pt x="40" y="8"/>
                  </a:moveTo>
                  <a:lnTo>
                    <a:pt x="39" y="13"/>
                  </a:lnTo>
                  <a:lnTo>
                    <a:pt x="28" y="15"/>
                  </a:lnTo>
                  <a:lnTo>
                    <a:pt x="33" y="24"/>
                  </a:lnTo>
                  <a:lnTo>
                    <a:pt x="32" y="35"/>
                  </a:lnTo>
                  <a:lnTo>
                    <a:pt x="23" y="47"/>
                  </a:lnTo>
                  <a:lnTo>
                    <a:pt x="29" y="64"/>
                  </a:lnTo>
                  <a:lnTo>
                    <a:pt x="38" y="62"/>
                  </a:lnTo>
                  <a:lnTo>
                    <a:pt x="42" y="48"/>
                  </a:lnTo>
                  <a:lnTo>
                    <a:pt x="37" y="40"/>
                  </a:lnTo>
                  <a:lnTo>
                    <a:pt x="37" y="24"/>
                  </a:lnTo>
                  <a:lnTo>
                    <a:pt x="61" y="16"/>
                  </a:lnTo>
                  <a:lnTo>
                    <a:pt x="59" y="6"/>
                  </a:lnTo>
                  <a:lnTo>
                    <a:pt x="65" y="0"/>
                  </a:lnTo>
                  <a:lnTo>
                    <a:pt x="71" y="14"/>
                  </a:lnTo>
                  <a:lnTo>
                    <a:pt x="84" y="15"/>
                  </a:lnTo>
                  <a:lnTo>
                    <a:pt x="95" y="26"/>
                  </a:lnTo>
                  <a:lnTo>
                    <a:pt x="95" y="33"/>
                  </a:lnTo>
                  <a:lnTo>
                    <a:pt x="112" y="33"/>
                  </a:lnTo>
                  <a:lnTo>
                    <a:pt x="131" y="31"/>
                  </a:lnTo>
                  <a:lnTo>
                    <a:pt x="141" y="41"/>
                  </a:lnTo>
                  <a:lnTo>
                    <a:pt x="155" y="43"/>
                  </a:lnTo>
                  <a:lnTo>
                    <a:pt x="166" y="37"/>
                  </a:lnTo>
                  <a:lnTo>
                    <a:pt x="166" y="31"/>
                  </a:lnTo>
                  <a:lnTo>
                    <a:pt x="189" y="30"/>
                  </a:lnTo>
                  <a:lnTo>
                    <a:pt x="211" y="30"/>
                  </a:lnTo>
                  <a:lnTo>
                    <a:pt x="195" y="36"/>
                  </a:lnTo>
                  <a:lnTo>
                    <a:pt x="201" y="46"/>
                  </a:lnTo>
                  <a:lnTo>
                    <a:pt x="215" y="47"/>
                  </a:lnTo>
                  <a:lnTo>
                    <a:pt x="229" y="58"/>
                  </a:lnTo>
                  <a:lnTo>
                    <a:pt x="231" y="74"/>
                  </a:lnTo>
                  <a:lnTo>
                    <a:pt x="241" y="74"/>
                  </a:lnTo>
                  <a:lnTo>
                    <a:pt x="248" y="79"/>
                  </a:lnTo>
                  <a:lnTo>
                    <a:pt x="233" y="91"/>
                  </a:lnTo>
                  <a:lnTo>
                    <a:pt x="231" y="98"/>
                  </a:lnTo>
                  <a:lnTo>
                    <a:pt x="237" y="106"/>
                  </a:lnTo>
                  <a:lnTo>
                    <a:pt x="232" y="110"/>
                  </a:lnTo>
                  <a:lnTo>
                    <a:pt x="221" y="113"/>
                  </a:lnTo>
                  <a:lnTo>
                    <a:pt x="221" y="123"/>
                  </a:lnTo>
                  <a:lnTo>
                    <a:pt x="216" y="129"/>
                  </a:lnTo>
                  <a:lnTo>
                    <a:pt x="228" y="144"/>
                  </a:lnTo>
                  <a:lnTo>
                    <a:pt x="230" y="150"/>
                  </a:lnTo>
                  <a:lnTo>
                    <a:pt x="223" y="158"/>
                  </a:lnTo>
                  <a:lnTo>
                    <a:pt x="202" y="166"/>
                  </a:lnTo>
                  <a:lnTo>
                    <a:pt x="189" y="169"/>
                  </a:lnTo>
                  <a:lnTo>
                    <a:pt x="184" y="174"/>
                  </a:lnTo>
                  <a:lnTo>
                    <a:pt x="169" y="169"/>
                  </a:lnTo>
                  <a:lnTo>
                    <a:pt x="156" y="166"/>
                  </a:lnTo>
                  <a:lnTo>
                    <a:pt x="152" y="168"/>
                  </a:lnTo>
                  <a:lnTo>
                    <a:pt x="160" y="173"/>
                  </a:lnTo>
                  <a:lnTo>
                    <a:pt x="159" y="187"/>
                  </a:lnTo>
                  <a:lnTo>
                    <a:pt x="162" y="201"/>
                  </a:lnTo>
                  <a:lnTo>
                    <a:pt x="177" y="202"/>
                  </a:lnTo>
                  <a:lnTo>
                    <a:pt x="178" y="207"/>
                  </a:lnTo>
                  <a:lnTo>
                    <a:pt x="165" y="213"/>
                  </a:lnTo>
                  <a:lnTo>
                    <a:pt x="163" y="221"/>
                  </a:lnTo>
                  <a:lnTo>
                    <a:pt x="155" y="225"/>
                  </a:lnTo>
                  <a:lnTo>
                    <a:pt x="142" y="230"/>
                  </a:lnTo>
                  <a:lnTo>
                    <a:pt x="138" y="236"/>
                  </a:lnTo>
                  <a:lnTo>
                    <a:pt x="124" y="237"/>
                  </a:lnTo>
                  <a:lnTo>
                    <a:pt x="114" y="226"/>
                  </a:lnTo>
                  <a:lnTo>
                    <a:pt x="108" y="206"/>
                  </a:lnTo>
                  <a:lnTo>
                    <a:pt x="103" y="198"/>
                  </a:lnTo>
                  <a:lnTo>
                    <a:pt x="97" y="194"/>
                  </a:lnTo>
                  <a:lnTo>
                    <a:pt x="106" y="183"/>
                  </a:lnTo>
                  <a:lnTo>
                    <a:pt x="106" y="179"/>
                  </a:lnTo>
                  <a:lnTo>
                    <a:pt x="101" y="173"/>
                  </a:lnTo>
                  <a:lnTo>
                    <a:pt x="97" y="159"/>
                  </a:lnTo>
                  <a:lnTo>
                    <a:pt x="99" y="144"/>
                  </a:lnTo>
                  <a:lnTo>
                    <a:pt x="103" y="137"/>
                  </a:lnTo>
                  <a:lnTo>
                    <a:pt x="107" y="126"/>
                  </a:lnTo>
                  <a:lnTo>
                    <a:pt x="101" y="122"/>
                  </a:lnTo>
                  <a:lnTo>
                    <a:pt x="90" y="125"/>
                  </a:lnTo>
                  <a:lnTo>
                    <a:pt x="77" y="123"/>
                  </a:lnTo>
                  <a:lnTo>
                    <a:pt x="69" y="126"/>
                  </a:lnTo>
                  <a:lnTo>
                    <a:pt x="57" y="108"/>
                  </a:lnTo>
                  <a:lnTo>
                    <a:pt x="47" y="105"/>
                  </a:lnTo>
                  <a:lnTo>
                    <a:pt x="23" y="107"/>
                  </a:lnTo>
                  <a:lnTo>
                    <a:pt x="19" y="100"/>
                  </a:lnTo>
                  <a:lnTo>
                    <a:pt x="14" y="98"/>
                  </a:lnTo>
                  <a:lnTo>
                    <a:pt x="14" y="94"/>
                  </a:lnTo>
                  <a:lnTo>
                    <a:pt x="16" y="86"/>
                  </a:lnTo>
                  <a:lnTo>
                    <a:pt x="15" y="78"/>
                  </a:lnTo>
                  <a:lnTo>
                    <a:pt x="11" y="73"/>
                  </a:lnTo>
                  <a:lnTo>
                    <a:pt x="9" y="64"/>
                  </a:lnTo>
                  <a:lnTo>
                    <a:pt x="0" y="62"/>
                  </a:lnTo>
                  <a:lnTo>
                    <a:pt x="6" y="50"/>
                  </a:lnTo>
                  <a:lnTo>
                    <a:pt x="9" y="35"/>
                  </a:lnTo>
                  <a:lnTo>
                    <a:pt x="15" y="28"/>
                  </a:lnTo>
                  <a:lnTo>
                    <a:pt x="22" y="22"/>
                  </a:lnTo>
                  <a:lnTo>
                    <a:pt x="28" y="11"/>
                  </a:lnTo>
                  <a:lnTo>
                    <a:pt x="40" y="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1" name="Freeform 213"/>
            <p:cNvSpPr>
              <a:spLocks/>
            </p:cNvSpPr>
            <p:nvPr/>
          </p:nvSpPr>
          <p:spPr bwMode="auto">
            <a:xfrm>
              <a:off x="8809699" y="3576978"/>
              <a:ext cx="307323" cy="593384"/>
            </a:xfrm>
            <a:custGeom>
              <a:avLst/>
              <a:gdLst>
                <a:gd name="T0" fmla="*/ 109 w 159"/>
                <a:gd name="T1" fmla="*/ 38 h 307"/>
                <a:gd name="T2" fmla="*/ 88 w 159"/>
                <a:gd name="T3" fmla="*/ 55 h 307"/>
                <a:gd name="T4" fmla="*/ 77 w 159"/>
                <a:gd name="T5" fmla="*/ 75 h 307"/>
                <a:gd name="T6" fmla="*/ 75 w 159"/>
                <a:gd name="T7" fmla="*/ 90 h 307"/>
                <a:gd name="T8" fmla="*/ 92 w 159"/>
                <a:gd name="T9" fmla="*/ 111 h 307"/>
                <a:gd name="T10" fmla="*/ 113 w 159"/>
                <a:gd name="T11" fmla="*/ 139 h 307"/>
                <a:gd name="T12" fmla="*/ 131 w 159"/>
                <a:gd name="T13" fmla="*/ 151 h 307"/>
                <a:gd name="T14" fmla="*/ 145 w 159"/>
                <a:gd name="T15" fmla="*/ 168 h 307"/>
                <a:gd name="T16" fmla="*/ 158 w 159"/>
                <a:gd name="T17" fmla="*/ 206 h 307"/>
                <a:gd name="T18" fmla="*/ 159 w 159"/>
                <a:gd name="T19" fmla="*/ 243 h 307"/>
                <a:gd name="T20" fmla="*/ 145 w 159"/>
                <a:gd name="T21" fmla="*/ 257 h 307"/>
                <a:gd name="T22" fmla="*/ 125 w 159"/>
                <a:gd name="T23" fmla="*/ 270 h 307"/>
                <a:gd name="T24" fmla="*/ 112 w 159"/>
                <a:gd name="T25" fmla="*/ 287 h 307"/>
                <a:gd name="T26" fmla="*/ 90 w 159"/>
                <a:gd name="T27" fmla="*/ 307 h 307"/>
                <a:gd name="T28" fmla="*/ 83 w 159"/>
                <a:gd name="T29" fmla="*/ 294 h 307"/>
                <a:gd name="T30" fmla="*/ 87 w 159"/>
                <a:gd name="T31" fmla="*/ 279 h 307"/>
                <a:gd name="T32" fmla="*/ 72 w 159"/>
                <a:gd name="T33" fmla="*/ 268 h 307"/>
                <a:gd name="T34" fmla="*/ 88 w 159"/>
                <a:gd name="T35" fmla="*/ 259 h 307"/>
                <a:gd name="T36" fmla="*/ 107 w 159"/>
                <a:gd name="T37" fmla="*/ 258 h 307"/>
                <a:gd name="T38" fmla="*/ 98 w 159"/>
                <a:gd name="T39" fmla="*/ 245 h 307"/>
                <a:gd name="T40" fmla="*/ 127 w 159"/>
                <a:gd name="T41" fmla="*/ 229 h 307"/>
                <a:gd name="T42" fmla="*/ 126 w 159"/>
                <a:gd name="T43" fmla="*/ 204 h 307"/>
                <a:gd name="T44" fmla="*/ 120 w 159"/>
                <a:gd name="T45" fmla="*/ 190 h 307"/>
                <a:gd name="T46" fmla="*/ 121 w 159"/>
                <a:gd name="T47" fmla="*/ 170 h 307"/>
                <a:gd name="T48" fmla="*/ 115 w 159"/>
                <a:gd name="T49" fmla="*/ 155 h 307"/>
                <a:gd name="T50" fmla="*/ 99 w 159"/>
                <a:gd name="T51" fmla="*/ 141 h 307"/>
                <a:gd name="T52" fmla="*/ 85 w 159"/>
                <a:gd name="T53" fmla="*/ 122 h 307"/>
                <a:gd name="T54" fmla="*/ 66 w 159"/>
                <a:gd name="T55" fmla="*/ 98 h 307"/>
                <a:gd name="T56" fmla="*/ 42 w 159"/>
                <a:gd name="T57" fmla="*/ 85 h 307"/>
                <a:gd name="T58" fmla="*/ 46 w 159"/>
                <a:gd name="T59" fmla="*/ 78 h 307"/>
                <a:gd name="T60" fmla="*/ 57 w 159"/>
                <a:gd name="T61" fmla="*/ 72 h 307"/>
                <a:gd name="T62" fmla="*/ 47 w 159"/>
                <a:gd name="T63" fmla="*/ 54 h 307"/>
                <a:gd name="T64" fmla="*/ 25 w 159"/>
                <a:gd name="T65" fmla="*/ 54 h 307"/>
                <a:gd name="T66" fmla="*/ 13 w 159"/>
                <a:gd name="T67" fmla="*/ 35 h 307"/>
                <a:gd name="T68" fmla="*/ 0 w 159"/>
                <a:gd name="T69" fmla="*/ 19 h 307"/>
                <a:gd name="T70" fmla="*/ 8 w 159"/>
                <a:gd name="T71" fmla="*/ 14 h 307"/>
                <a:gd name="T72" fmla="*/ 23 w 159"/>
                <a:gd name="T73" fmla="*/ 14 h 307"/>
                <a:gd name="T74" fmla="*/ 39 w 159"/>
                <a:gd name="T75" fmla="*/ 11 h 307"/>
                <a:gd name="T76" fmla="*/ 53 w 159"/>
                <a:gd name="T77" fmla="*/ 0 h 307"/>
                <a:gd name="T78" fmla="*/ 63 w 159"/>
                <a:gd name="T79" fmla="*/ 8 h 307"/>
                <a:gd name="T80" fmla="*/ 80 w 159"/>
                <a:gd name="T81" fmla="*/ 12 h 307"/>
                <a:gd name="T82" fmla="*/ 79 w 159"/>
                <a:gd name="T83" fmla="*/ 24 h 307"/>
                <a:gd name="T84" fmla="*/ 90 w 159"/>
                <a:gd name="T85" fmla="*/ 32 h 307"/>
                <a:gd name="T86" fmla="*/ 109 w 159"/>
                <a:gd name="T87" fmla="*/ 38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9" h="307">
                  <a:moveTo>
                    <a:pt x="109" y="38"/>
                  </a:moveTo>
                  <a:lnTo>
                    <a:pt x="88" y="55"/>
                  </a:lnTo>
                  <a:lnTo>
                    <a:pt x="77" y="75"/>
                  </a:lnTo>
                  <a:lnTo>
                    <a:pt x="75" y="90"/>
                  </a:lnTo>
                  <a:lnTo>
                    <a:pt x="92" y="111"/>
                  </a:lnTo>
                  <a:lnTo>
                    <a:pt x="113" y="139"/>
                  </a:lnTo>
                  <a:lnTo>
                    <a:pt x="131" y="151"/>
                  </a:lnTo>
                  <a:lnTo>
                    <a:pt x="145" y="168"/>
                  </a:lnTo>
                  <a:lnTo>
                    <a:pt x="158" y="206"/>
                  </a:lnTo>
                  <a:lnTo>
                    <a:pt x="159" y="243"/>
                  </a:lnTo>
                  <a:lnTo>
                    <a:pt x="145" y="257"/>
                  </a:lnTo>
                  <a:lnTo>
                    <a:pt x="125" y="270"/>
                  </a:lnTo>
                  <a:lnTo>
                    <a:pt x="112" y="287"/>
                  </a:lnTo>
                  <a:lnTo>
                    <a:pt x="90" y="307"/>
                  </a:lnTo>
                  <a:lnTo>
                    <a:pt x="83" y="294"/>
                  </a:lnTo>
                  <a:lnTo>
                    <a:pt x="87" y="279"/>
                  </a:lnTo>
                  <a:lnTo>
                    <a:pt x="72" y="268"/>
                  </a:lnTo>
                  <a:lnTo>
                    <a:pt x="88" y="259"/>
                  </a:lnTo>
                  <a:lnTo>
                    <a:pt x="107" y="258"/>
                  </a:lnTo>
                  <a:lnTo>
                    <a:pt x="98" y="245"/>
                  </a:lnTo>
                  <a:lnTo>
                    <a:pt x="127" y="229"/>
                  </a:lnTo>
                  <a:lnTo>
                    <a:pt x="126" y="204"/>
                  </a:lnTo>
                  <a:lnTo>
                    <a:pt x="120" y="190"/>
                  </a:lnTo>
                  <a:lnTo>
                    <a:pt x="121" y="170"/>
                  </a:lnTo>
                  <a:lnTo>
                    <a:pt x="115" y="155"/>
                  </a:lnTo>
                  <a:lnTo>
                    <a:pt x="99" y="141"/>
                  </a:lnTo>
                  <a:lnTo>
                    <a:pt x="85" y="122"/>
                  </a:lnTo>
                  <a:lnTo>
                    <a:pt x="66" y="98"/>
                  </a:lnTo>
                  <a:lnTo>
                    <a:pt x="42" y="85"/>
                  </a:lnTo>
                  <a:lnTo>
                    <a:pt x="46" y="78"/>
                  </a:lnTo>
                  <a:lnTo>
                    <a:pt x="57" y="72"/>
                  </a:lnTo>
                  <a:lnTo>
                    <a:pt x="47" y="54"/>
                  </a:lnTo>
                  <a:lnTo>
                    <a:pt x="25" y="54"/>
                  </a:lnTo>
                  <a:lnTo>
                    <a:pt x="13" y="35"/>
                  </a:lnTo>
                  <a:lnTo>
                    <a:pt x="0" y="19"/>
                  </a:lnTo>
                  <a:lnTo>
                    <a:pt x="8" y="14"/>
                  </a:lnTo>
                  <a:lnTo>
                    <a:pt x="23" y="14"/>
                  </a:lnTo>
                  <a:lnTo>
                    <a:pt x="39" y="11"/>
                  </a:lnTo>
                  <a:lnTo>
                    <a:pt x="53" y="0"/>
                  </a:lnTo>
                  <a:lnTo>
                    <a:pt x="63" y="8"/>
                  </a:lnTo>
                  <a:lnTo>
                    <a:pt x="80" y="12"/>
                  </a:lnTo>
                  <a:lnTo>
                    <a:pt x="79" y="24"/>
                  </a:lnTo>
                  <a:lnTo>
                    <a:pt x="90" y="32"/>
                  </a:lnTo>
                  <a:lnTo>
                    <a:pt x="109" y="3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2" name="Freeform 214"/>
            <p:cNvSpPr>
              <a:spLocks/>
            </p:cNvSpPr>
            <p:nvPr/>
          </p:nvSpPr>
          <p:spPr bwMode="auto">
            <a:xfrm>
              <a:off x="11132979" y="5154181"/>
              <a:ext cx="19328" cy="27060"/>
            </a:xfrm>
            <a:custGeom>
              <a:avLst/>
              <a:gdLst>
                <a:gd name="T0" fmla="*/ 10 w 10"/>
                <a:gd name="T1" fmla="*/ 12 h 14"/>
                <a:gd name="T2" fmla="*/ 3 w 10"/>
                <a:gd name="T3" fmla="*/ 14 h 14"/>
                <a:gd name="T4" fmla="*/ 0 w 10"/>
                <a:gd name="T5" fmla="*/ 5 h 14"/>
                <a:gd name="T6" fmla="*/ 1 w 10"/>
                <a:gd name="T7" fmla="*/ 0 h 14"/>
                <a:gd name="T8" fmla="*/ 10 w 10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">
                  <a:moveTo>
                    <a:pt x="10" y="12"/>
                  </a:moveTo>
                  <a:lnTo>
                    <a:pt x="3" y="14"/>
                  </a:lnTo>
                  <a:lnTo>
                    <a:pt x="0" y="5"/>
                  </a:lnTo>
                  <a:lnTo>
                    <a:pt x="1" y="0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3" name="Freeform 215"/>
            <p:cNvSpPr>
              <a:spLocks/>
            </p:cNvSpPr>
            <p:nvPr/>
          </p:nvSpPr>
          <p:spPr bwMode="auto">
            <a:xfrm>
              <a:off x="11119450" y="5101994"/>
              <a:ext cx="19328" cy="44456"/>
            </a:xfrm>
            <a:custGeom>
              <a:avLst/>
              <a:gdLst>
                <a:gd name="T0" fmla="*/ 10 w 10"/>
                <a:gd name="T1" fmla="*/ 7 h 23"/>
                <a:gd name="T2" fmla="*/ 10 w 10"/>
                <a:gd name="T3" fmla="*/ 23 h 23"/>
                <a:gd name="T4" fmla="*/ 6 w 10"/>
                <a:gd name="T5" fmla="*/ 21 h 23"/>
                <a:gd name="T6" fmla="*/ 1 w 10"/>
                <a:gd name="T7" fmla="*/ 22 h 23"/>
                <a:gd name="T8" fmla="*/ 0 w 10"/>
                <a:gd name="T9" fmla="*/ 16 h 23"/>
                <a:gd name="T10" fmla="*/ 3 w 10"/>
                <a:gd name="T11" fmla="*/ 0 h 23"/>
                <a:gd name="T12" fmla="*/ 10 w 10"/>
                <a:gd name="T13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3">
                  <a:moveTo>
                    <a:pt x="10" y="7"/>
                  </a:moveTo>
                  <a:lnTo>
                    <a:pt x="10" y="23"/>
                  </a:lnTo>
                  <a:lnTo>
                    <a:pt x="6" y="21"/>
                  </a:lnTo>
                  <a:lnTo>
                    <a:pt x="1" y="22"/>
                  </a:lnTo>
                  <a:lnTo>
                    <a:pt x="0" y="16"/>
                  </a:lnTo>
                  <a:lnTo>
                    <a:pt x="3" y="0"/>
                  </a:lnTo>
                  <a:lnTo>
                    <a:pt x="10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4" name="Freeform 216"/>
            <p:cNvSpPr>
              <a:spLocks/>
            </p:cNvSpPr>
            <p:nvPr/>
          </p:nvSpPr>
          <p:spPr bwMode="auto">
            <a:xfrm>
              <a:off x="6758950" y="3752868"/>
              <a:ext cx="365308" cy="257069"/>
            </a:xfrm>
            <a:custGeom>
              <a:avLst/>
              <a:gdLst>
                <a:gd name="T0" fmla="*/ 189 w 189"/>
                <a:gd name="T1" fmla="*/ 49 h 133"/>
                <a:gd name="T2" fmla="*/ 177 w 189"/>
                <a:gd name="T3" fmla="*/ 54 h 133"/>
                <a:gd name="T4" fmla="*/ 174 w 189"/>
                <a:gd name="T5" fmla="*/ 63 h 133"/>
                <a:gd name="T6" fmla="*/ 174 w 189"/>
                <a:gd name="T7" fmla="*/ 70 h 133"/>
                <a:gd name="T8" fmla="*/ 156 w 189"/>
                <a:gd name="T9" fmla="*/ 79 h 133"/>
                <a:gd name="T10" fmla="*/ 128 w 189"/>
                <a:gd name="T11" fmla="*/ 89 h 133"/>
                <a:gd name="T12" fmla="*/ 112 w 189"/>
                <a:gd name="T13" fmla="*/ 103 h 133"/>
                <a:gd name="T14" fmla="*/ 104 w 189"/>
                <a:gd name="T15" fmla="*/ 105 h 133"/>
                <a:gd name="T16" fmla="*/ 99 w 189"/>
                <a:gd name="T17" fmla="*/ 103 h 133"/>
                <a:gd name="T18" fmla="*/ 89 w 189"/>
                <a:gd name="T19" fmla="*/ 112 h 133"/>
                <a:gd name="T20" fmla="*/ 77 w 189"/>
                <a:gd name="T21" fmla="*/ 116 h 133"/>
                <a:gd name="T22" fmla="*/ 62 w 189"/>
                <a:gd name="T23" fmla="*/ 117 h 133"/>
                <a:gd name="T24" fmla="*/ 57 w 189"/>
                <a:gd name="T25" fmla="*/ 118 h 133"/>
                <a:gd name="T26" fmla="*/ 53 w 189"/>
                <a:gd name="T27" fmla="*/ 124 h 133"/>
                <a:gd name="T28" fmla="*/ 49 w 189"/>
                <a:gd name="T29" fmla="*/ 125 h 133"/>
                <a:gd name="T30" fmla="*/ 46 w 189"/>
                <a:gd name="T31" fmla="*/ 131 h 133"/>
                <a:gd name="T32" fmla="*/ 37 w 189"/>
                <a:gd name="T33" fmla="*/ 130 h 133"/>
                <a:gd name="T34" fmla="*/ 32 w 189"/>
                <a:gd name="T35" fmla="*/ 133 h 133"/>
                <a:gd name="T36" fmla="*/ 19 w 189"/>
                <a:gd name="T37" fmla="*/ 132 h 133"/>
                <a:gd name="T38" fmla="*/ 14 w 189"/>
                <a:gd name="T39" fmla="*/ 120 h 133"/>
                <a:gd name="T40" fmla="*/ 14 w 189"/>
                <a:gd name="T41" fmla="*/ 108 h 133"/>
                <a:gd name="T42" fmla="*/ 10 w 189"/>
                <a:gd name="T43" fmla="*/ 102 h 133"/>
                <a:gd name="T44" fmla="*/ 6 w 189"/>
                <a:gd name="T45" fmla="*/ 87 h 133"/>
                <a:gd name="T46" fmla="*/ 0 w 189"/>
                <a:gd name="T47" fmla="*/ 78 h 133"/>
                <a:gd name="T48" fmla="*/ 4 w 189"/>
                <a:gd name="T49" fmla="*/ 77 h 133"/>
                <a:gd name="T50" fmla="*/ 2 w 189"/>
                <a:gd name="T51" fmla="*/ 68 h 133"/>
                <a:gd name="T52" fmla="*/ 4 w 189"/>
                <a:gd name="T53" fmla="*/ 64 h 133"/>
                <a:gd name="T54" fmla="*/ 2 w 189"/>
                <a:gd name="T55" fmla="*/ 55 h 133"/>
                <a:gd name="T56" fmla="*/ 10 w 189"/>
                <a:gd name="T57" fmla="*/ 48 h 133"/>
                <a:gd name="T58" fmla="*/ 8 w 189"/>
                <a:gd name="T59" fmla="*/ 39 h 133"/>
                <a:gd name="T60" fmla="*/ 12 w 189"/>
                <a:gd name="T61" fmla="*/ 29 h 133"/>
                <a:gd name="T62" fmla="*/ 20 w 189"/>
                <a:gd name="T63" fmla="*/ 35 h 133"/>
                <a:gd name="T64" fmla="*/ 24 w 189"/>
                <a:gd name="T65" fmla="*/ 33 h 133"/>
                <a:gd name="T66" fmla="*/ 45 w 189"/>
                <a:gd name="T67" fmla="*/ 32 h 133"/>
                <a:gd name="T68" fmla="*/ 49 w 189"/>
                <a:gd name="T69" fmla="*/ 34 h 133"/>
                <a:gd name="T70" fmla="*/ 66 w 189"/>
                <a:gd name="T71" fmla="*/ 36 h 133"/>
                <a:gd name="T72" fmla="*/ 73 w 189"/>
                <a:gd name="T73" fmla="*/ 35 h 133"/>
                <a:gd name="T74" fmla="*/ 78 w 189"/>
                <a:gd name="T75" fmla="*/ 42 h 133"/>
                <a:gd name="T76" fmla="*/ 86 w 189"/>
                <a:gd name="T77" fmla="*/ 39 h 133"/>
                <a:gd name="T78" fmla="*/ 98 w 189"/>
                <a:gd name="T79" fmla="*/ 17 h 133"/>
                <a:gd name="T80" fmla="*/ 114 w 189"/>
                <a:gd name="T81" fmla="*/ 8 h 133"/>
                <a:gd name="T82" fmla="*/ 166 w 189"/>
                <a:gd name="T83" fmla="*/ 0 h 133"/>
                <a:gd name="T84" fmla="*/ 182 w 189"/>
                <a:gd name="T85" fmla="*/ 34 h 133"/>
                <a:gd name="T86" fmla="*/ 189 w 189"/>
                <a:gd name="T87" fmla="*/ 4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9" h="133">
                  <a:moveTo>
                    <a:pt x="189" y="49"/>
                  </a:moveTo>
                  <a:lnTo>
                    <a:pt x="177" y="54"/>
                  </a:lnTo>
                  <a:lnTo>
                    <a:pt x="174" y="63"/>
                  </a:lnTo>
                  <a:lnTo>
                    <a:pt x="174" y="70"/>
                  </a:lnTo>
                  <a:lnTo>
                    <a:pt x="156" y="79"/>
                  </a:lnTo>
                  <a:lnTo>
                    <a:pt x="128" y="89"/>
                  </a:lnTo>
                  <a:lnTo>
                    <a:pt x="112" y="103"/>
                  </a:lnTo>
                  <a:lnTo>
                    <a:pt x="104" y="105"/>
                  </a:lnTo>
                  <a:lnTo>
                    <a:pt x="99" y="103"/>
                  </a:lnTo>
                  <a:lnTo>
                    <a:pt x="89" y="112"/>
                  </a:lnTo>
                  <a:lnTo>
                    <a:pt x="77" y="116"/>
                  </a:lnTo>
                  <a:lnTo>
                    <a:pt x="62" y="117"/>
                  </a:lnTo>
                  <a:lnTo>
                    <a:pt x="57" y="118"/>
                  </a:lnTo>
                  <a:lnTo>
                    <a:pt x="53" y="124"/>
                  </a:lnTo>
                  <a:lnTo>
                    <a:pt x="49" y="125"/>
                  </a:lnTo>
                  <a:lnTo>
                    <a:pt x="46" y="131"/>
                  </a:lnTo>
                  <a:lnTo>
                    <a:pt x="37" y="130"/>
                  </a:lnTo>
                  <a:lnTo>
                    <a:pt x="32" y="133"/>
                  </a:lnTo>
                  <a:lnTo>
                    <a:pt x="19" y="132"/>
                  </a:lnTo>
                  <a:lnTo>
                    <a:pt x="14" y="120"/>
                  </a:lnTo>
                  <a:lnTo>
                    <a:pt x="14" y="108"/>
                  </a:lnTo>
                  <a:lnTo>
                    <a:pt x="10" y="102"/>
                  </a:lnTo>
                  <a:lnTo>
                    <a:pt x="6" y="87"/>
                  </a:lnTo>
                  <a:lnTo>
                    <a:pt x="0" y="78"/>
                  </a:lnTo>
                  <a:lnTo>
                    <a:pt x="4" y="77"/>
                  </a:lnTo>
                  <a:lnTo>
                    <a:pt x="2" y="68"/>
                  </a:lnTo>
                  <a:lnTo>
                    <a:pt x="4" y="64"/>
                  </a:lnTo>
                  <a:lnTo>
                    <a:pt x="2" y="55"/>
                  </a:lnTo>
                  <a:lnTo>
                    <a:pt x="10" y="48"/>
                  </a:lnTo>
                  <a:lnTo>
                    <a:pt x="8" y="39"/>
                  </a:lnTo>
                  <a:lnTo>
                    <a:pt x="12" y="29"/>
                  </a:lnTo>
                  <a:lnTo>
                    <a:pt x="20" y="35"/>
                  </a:lnTo>
                  <a:lnTo>
                    <a:pt x="24" y="33"/>
                  </a:lnTo>
                  <a:lnTo>
                    <a:pt x="45" y="32"/>
                  </a:lnTo>
                  <a:lnTo>
                    <a:pt x="49" y="34"/>
                  </a:lnTo>
                  <a:lnTo>
                    <a:pt x="66" y="36"/>
                  </a:lnTo>
                  <a:lnTo>
                    <a:pt x="73" y="35"/>
                  </a:lnTo>
                  <a:lnTo>
                    <a:pt x="78" y="42"/>
                  </a:lnTo>
                  <a:lnTo>
                    <a:pt x="86" y="39"/>
                  </a:lnTo>
                  <a:lnTo>
                    <a:pt x="98" y="17"/>
                  </a:lnTo>
                  <a:lnTo>
                    <a:pt x="114" y="8"/>
                  </a:lnTo>
                  <a:lnTo>
                    <a:pt x="166" y="0"/>
                  </a:lnTo>
                  <a:lnTo>
                    <a:pt x="182" y="34"/>
                  </a:lnTo>
                  <a:lnTo>
                    <a:pt x="189" y="4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5" name="Freeform 217"/>
            <p:cNvSpPr>
              <a:spLocks/>
            </p:cNvSpPr>
            <p:nvPr/>
          </p:nvSpPr>
          <p:spPr bwMode="auto">
            <a:xfrm>
              <a:off x="5819587" y="5401585"/>
              <a:ext cx="570190" cy="510271"/>
            </a:xfrm>
            <a:custGeom>
              <a:avLst/>
              <a:gdLst>
                <a:gd name="T0" fmla="*/ 264 w 295"/>
                <a:gd name="T1" fmla="*/ 152 h 264"/>
                <a:gd name="T2" fmla="*/ 250 w 295"/>
                <a:gd name="T3" fmla="*/ 173 h 264"/>
                <a:gd name="T4" fmla="*/ 217 w 295"/>
                <a:gd name="T5" fmla="*/ 210 h 264"/>
                <a:gd name="T6" fmla="*/ 190 w 295"/>
                <a:gd name="T7" fmla="*/ 232 h 264"/>
                <a:gd name="T8" fmla="*/ 162 w 295"/>
                <a:gd name="T9" fmla="*/ 241 h 264"/>
                <a:gd name="T10" fmla="*/ 149 w 295"/>
                <a:gd name="T11" fmla="*/ 243 h 264"/>
                <a:gd name="T12" fmla="*/ 121 w 295"/>
                <a:gd name="T13" fmla="*/ 243 h 264"/>
                <a:gd name="T14" fmla="*/ 104 w 295"/>
                <a:gd name="T15" fmla="*/ 245 h 264"/>
                <a:gd name="T16" fmla="*/ 70 w 295"/>
                <a:gd name="T17" fmla="*/ 256 h 264"/>
                <a:gd name="T18" fmla="*/ 51 w 295"/>
                <a:gd name="T19" fmla="*/ 264 h 264"/>
                <a:gd name="T20" fmla="*/ 38 w 295"/>
                <a:gd name="T21" fmla="*/ 257 h 264"/>
                <a:gd name="T22" fmla="*/ 30 w 295"/>
                <a:gd name="T23" fmla="*/ 250 h 264"/>
                <a:gd name="T24" fmla="*/ 29 w 295"/>
                <a:gd name="T25" fmla="*/ 232 h 264"/>
                <a:gd name="T26" fmla="*/ 30 w 295"/>
                <a:gd name="T27" fmla="*/ 215 h 264"/>
                <a:gd name="T28" fmla="*/ 20 w 295"/>
                <a:gd name="T29" fmla="*/ 180 h 264"/>
                <a:gd name="T30" fmla="*/ 12 w 295"/>
                <a:gd name="T31" fmla="*/ 162 h 264"/>
                <a:gd name="T32" fmla="*/ 9 w 295"/>
                <a:gd name="T33" fmla="*/ 125 h 264"/>
                <a:gd name="T34" fmla="*/ 19 w 295"/>
                <a:gd name="T35" fmla="*/ 139 h 264"/>
                <a:gd name="T36" fmla="*/ 38 w 295"/>
                <a:gd name="T37" fmla="*/ 145 h 264"/>
                <a:gd name="T38" fmla="*/ 63 w 295"/>
                <a:gd name="T39" fmla="*/ 133 h 264"/>
                <a:gd name="T40" fmla="*/ 71 w 295"/>
                <a:gd name="T41" fmla="*/ 59 h 264"/>
                <a:gd name="T42" fmla="*/ 79 w 295"/>
                <a:gd name="T43" fmla="*/ 91 h 264"/>
                <a:gd name="T44" fmla="*/ 95 w 295"/>
                <a:gd name="T45" fmla="*/ 97 h 264"/>
                <a:gd name="T46" fmla="*/ 113 w 295"/>
                <a:gd name="T47" fmla="*/ 81 h 264"/>
                <a:gd name="T48" fmla="*/ 127 w 295"/>
                <a:gd name="T49" fmla="*/ 66 h 264"/>
                <a:gd name="T50" fmla="*/ 143 w 295"/>
                <a:gd name="T51" fmla="*/ 75 h 264"/>
                <a:gd name="T52" fmla="*/ 169 w 295"/>
                <a:gd name="T53" fmla="*/ 71 h 264"/>
                <a:gd name="T54" fmla="*/ 175 w 295"/>
                <a:gd name="T55" fmla="*/ 54 h 264"/>
                <a:gd name="T56" fmla="*/ 191 w 295"/>
                <a:gd name="T57" fmla="*/ 45 h 264"/>
                <a:gd name="T58" fmla="*/ 214 w 295"/>
                <a:gd name="T59" fmla="*/ 16 h 264"/>
                <a:gd name="T60" fmla="*/ 248 w 295"/>
                <a:gd name="T61" fmla="*/ 1 h 264"/>
                <a:gd name="T62" fmla="*/ 262 w 295"/>
                <a:gd name="T63" fmla="*/ 2 h 264"/>
                <a:gd name="T64" fmla="*/ 279 w 295"/>
                <a:gd name="T65" fmla="*/ 33 h 264"/>
                <a:gd name="T66" fmla="*/ 278 w 295"/>
                <a:gd name="T67" fmla="*/ 71 h 264"/>
                <a:gd name="T68" fmla="*/ 270 w 295"/>
                <a:gd name="T69" fmla="*/ 74 h 264"/>
                <a:gd name="T70" fmla="*/ 263 w 295"/>
                <a:gd name="T71" fmla="*/ 82 h 264"/>
                <a:gd name="T72" fmla="*/ 257 w 295"/>
                <a:gd name="T73" fmla="*/ 97 h 264"/>
                <a:gd name="T74" fmla="*/ 277 w 295"/>
                <a:gd name="T75" fmla="*/ 106 h 264"/>
                <a:gd name="T76" fmla="*/ 295 w 295"/>
                <a:gd name="T77" fmla="*/ 97 h 264"/>
                <a:gd name="T78" fmla="*/ 286 w 295"/>
                <a:gd name="T79" fmla="*/ 129 h 264"/>
                <a:gd name="T80" fmla="*/ 268 w 295"/>
                <a:gd name="T81" fmla="*/ 149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95" h="264">
                  <a:moveTo>
                    <a:pt x="268" y="149"/>
                  </a:moveTo>
                  <a:lnTo>
                    <a:pt x="264" y="152"/>
                  </a:lnTo>
                  <a:lnTo>
                    <a:pt x="256" y="163"/>
                  </a:lnTo>
                  <a:lnTo>
                    <a:pt x="250" y="173"/>
                  </a:lnTo>
                  <a:lnTo>
                    <a:pt x="239" y="188"/>
                  </a:lnTo>
                  <a:lnTo>
                    <a:pt x="217" y="210"/>
                  </a:lnTo>
                  <a:lnTo>
                    <a:pt x="204" y="222"/>
                  </a:lnTo>
                  <a:lnTo>
                    <a:pt x="190" y="232"/>
                  </a:lnTo>
                  <a:lnTo>
                    <a:pt x="171" y="240"/>
                  </a:lnTo>
                  <a:lnTo>
                    <a:pt x="162" y="241"/>
                  </a:lnTo>
                  <a:lnTo>
                    <a:pt x="159" y="246"/>
                  </a:lnTo>
                  <a:lnTo>
                    <a:pt x="149" y="243"/>
                  </a:lnTo>
                  <a:lnTo>
                    <a:pt x="140" y="247"/>
                  </a:lnTo>
                  <a:lnTo>
                    <a:pt x="121" y="243"/>
                  </a:lnTo>
                  <a:lnTo>
                    <a:pt x="111" y="246"/>
                  </a:lnTo>
                  <a:lnTo>
                    <a:pt x="104" y="245"/>
                  </a:lnTo>
                  <a:lnTo>
                    <a:pt x="85" y="253"/>
                  </a:lnTo>
                  <a:lnTo>
                    <a:pt x="70" y="256"/>
                  </a:lnTo>
                  <a:lnTo>
                    <a:pt x="59" y="264"/>
                  </a:lnTo>
                  <a:lnTo>
                    <a:pt x="51" y="264"/>
                  </a:lnTo>
                  <a:lnTo>
                    <a:pt x="44" y="257"/>
                  </a:lnTo>
                  <a:lnTo>
                    <a:pt x="38" y="257"/>
                  </a:lnTo>
                  <a:lnTo>
                    <a:pt x="31" y="247"/>
                  </a:lnTo>
                  <a:lnTo>
                    <a:pt x="30" y="250"/>
                  </a:lnTo>
                  <a:lnTo>
                    <a:pt x="28" y="245"/>
                  </a:lnTo>
                  <a:lnTo>
                    <a:pt x="29" y="232"/>
                  </a:lnTo>
                  <a:lnTo>
                    <a:pt x="24" y="219"/>
                  </a:lnTo>
                  <a:lnTo>
                    <a:pt x="30" y="215"/>
                  </a:lnTo>
                  <a:lnTo>
                    <a:pt x="30" y="199"/>
                  </a:lnTo>
                  <a:lnTo>
                    <a:pt x="20" y="180"/>
                  </a:lnTo>
                  <a:lnTo>
                    <a:pt x="12" y="162"/>
                  </a:lnTo>
                  <a:lnTo>
                    <a:pt x="12" y="162"/>
                  </a:lnTo>
                  <a:lnTo>
                    <a:pt x="0" y="135"/>
                  </a:lnTo>
                  <a:lnTo>
                    <a:pt x="9" y="125"/>
                  </a:lnTo>
                  <a:lnTo>
                    <a:pt x="16" y="131"/>
                  </a:lnTo>
                  <a:lnTo>
                    <a:pt x="19" y="139"/>
                  </a:lnTo>
                  <a:lnTo>
                    <a:pt x="27" y="141"/>
                  </a:lnTo>
                  <a:lnTo>
                    <a:pt x="38" y="145"/>
                  </a:lnTo>
                  <a:lnTo>
                    <a:pt x="47" y="143"/>
                  </a:lnTo>
                  <a:lnTo>
                    <a:pt x="63" y="133"/>
                  </a:lnTo>
                  <a:lnTo>
                    <a:pt x="67" y="56"/>
                  </a:lnTo>
                  <a:lnTo>
                    <a:pt x="71" y="59"/>
                  </a:lnTo>
                  <a:lnTo>
                    <a:pt x="81" y="79"/>
                  </a:lnTo>
                  <a:lnTo>
                    <a:pt x="79" y="91"/>
                  </a:lnTo>
                  <a:lnTo>
                    <a:pt x="83" y="99"/>
                  </a:lnTo>
                  <a:lnTo>
                    <a:pt x="95" y="97"/>
                  </a:lnTo>
                  <a:lnTo>
                    <a:pt x="105" y="87"/>
                  </a:lnTo>
                  <a:lnTo>
                    <a:pt x="113" y="81"/>
                  </a:lnTo>
                  <a:lnTo>
                    <a:pt x="118" y="71"/>
                  </a:lnTo>
                  <a:lnTo>
                    <a:pt x="127" y="66"/>
                  </a:lnTo>
                  <a:lnTo>
                    <a:pt x="135" y="69"/>
                  </a:lnTo>
                  <a:lnTo>
                    <a:pt x="143" y="75"/>
                  </a:lnTo>
                  <a:lnTo>
                    <a:pt x="157" y="76"/>
                  </a:lnTo>
                  <a:lnTo>
                    <a:pt x="169" y="71"/>
                  </a:lnTo>
                  <a:lnTo>
                    <a:pt x="171" y="64"/>
                  </a:lnTo>
                  <a:lnTo>
                    <a:pt x="175" y="54"/>
                  </a:lnTo>
                  <a:lnTo>
                    <a:pt x="185" y="53"/>
                  </a:lnTo>
                  <a:lnTo>
                    <a:pt x="191" y="45"/>
                  </a:lnTo>
                  <a:lnTo>
                    <a:pt x="197" y="31"/>
                  </a:lnTo>
                  <a:lnTo>
                    <a:pt x="214" y="16"/>
                  </a:lnTo>
                  <a:lnTo>
                    <a:pt x="240" y="0"/>
                  </a:lnTo>
                  <a:lnTo>
                    <a:pt x="248" y="1"/>
                  </a:lnTo>
                  <a:lnTo>
                    <a:pt x="256" y="4"/>
                  </a:lnTo>
                  <a:lnTo>
                    <a:pt x="262" y="2"/>
                  </a:lnTo>
                  <a:lnTo>
                    <a:pt x="272" y="4"/>
                  </a:lnTo>
                  <a:lnTo>
                    <a:pt x="279" y="33"/>
                  </a:lnTo>
                  <a:lnTo>
                    <a:pt x="282" y="48"/>
                  </a:lnTo>
                  <a:lnTo>
                    <a:pt x="278" y="71"/>
                  </a:lnTo>
                  <a:lnTo>
                    <a:pt x="279" y="78"/>
                  </a:lnTo>
                  <a:lnTo>
                    <a:pt x="270" y="74"/>
                  </a:lnTo>
                  <a:lnTo>
                    <a:pt x="265" y="76"/>
                  </a:lnTo>
                  <a:lnTo>
                    <a:pt x="263" y="82"/>
                  </a:lnTo>
                  <a:lnTo>
                    <a:pt x="257" y="90"/>
                  </a:lnTo>
                  <a:lnTo>
                    <a:pt x="257" y="97"/>
                  </a:lnTo>
                  <a:lnTo>
                    <a:pt x="267" y="108"/>
                  </a:lnTo>
                  <a:lnTo>
                    <a:pt x="277" y="106"/>
                  </a:lnTo>
                  <a:lnTo>
                    <a:pt x="281" y="97"/>
                  </a:lnTo>
                  <a:lnTo>
                    <a:pt x="295" y="97"/>
                  </a:lnTo>
                  <a:lnTo>
                    <a:pt x="289" y="112"/>
                  </a:lnTo>
                  <a:lnTo>
                    <a:pt x="286" y="129"/>
                  </a:lnTo>
                  <a:lnTo>
                    <a:pt x="281" y="139"/>
                  </a:lnTo>
                  <a:lnTo>
                    <a:pt x="268" y="14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6" name="Freeform 218"/>
            <p:cNvSpPr>
              <a:spLocks/>
            </p:cNvSpPr>
            <p:nvPr/>
          </p:nvSpPr>
          <p:spPr bwMode="auto">
            <a:xfrm>
              <a:off x="6181029" y="5666385"/>
              <a:ext cx="81180" cy="79247"/>
            </a:xfrm>
            <a:custGeom>
              <a:avLst/>
              <a:gdLst>
                <a:gd name="T0" fmla="*/ 36 w 42"/>
                <a:gd name="T1" fmla="*/ 6 h 41"/>
                <a:gd name="T2" fmla="*/ 29 w 42"/>
                <a:gd name="T3" fmla="*/ 0 h 41"/>
                <a:gd name="T4" fmla="*/ 20 w 42"/>
                <a:gd name="T5" fmla="*/ 4 h 41"/>
                <a:gd name="T6" fmla="*/ 10 w 42"/>
                <a:gd name="T7" fmla="*/ 12 h 41"/>
                <a:gd name="T8" fmla="*/ 0 w 42"/>
                <a:gd name="T9" fmla="*/ 25 h 41"/>
                <a:gd name="T10" fmla="*/ 12 w 42"/>
                <a:gd name="T11" fmla="*/ 41 h 41"/>
                <a:gd name="T12" fmla="*/ 18 w 42"/>
                <a:gd name="T13" fmla="*/ 39 h 41"/>
                <a:gd name="T14" fmla="*/ 22 w 42"/>
                <a:gd name="T15" fmla="*/ 32 h 41"/>
                <a:gd name="T16" fmla="*/ 32 w 42"/>
                <a:gd name="T17" fmla="*/ 29 h 41"/>
                <a:gd name="T18" fmla="*/ 36 w 42"/>
                <a:gd name="T19" fmla="*/ 22 h 41"/>
                <a:gd name="T20" fmla="*/ 42 w 42"/>
                <a:gd name="T21" fmla="*/ 12 h 41"/>
                <a:gd name="T22" fmla="*/ 36 w 42"/>
                <a:gd name="T23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41">
                  <a:moveTo>
                    <a:pt x="36" y="6"/>
                  </a:moveTo>
                  <a:lnTo>
                    <a:pt x="29" y="0"/>
                  </a:lnTo>
                  <a:lnTo>
                    <a:pt x="20" y="4"/>
                  </a:lnTo>
                  <a:lnTo>
                    <a:pt x="10" y="12"/>
                  </a:lnTo>
                  <a:lnTo>
                    <a:pt x="0" y="25"/>
                  </a:lnTo>
                  <a:lnTo>
                    <a:pt x="12" y="41"/>
                  </a:lnTo>
                  <a:lnTo>
                    <a:pt x="18" y="39"/>
                  </a:lnTo>
                  <a:lnTo>
                    <a:pt x="22" y="32"/>
                  </a:lnTo>
                  <a:lnTo>
                    <a:pt x="32" y="29"/>
                  </a:lnTo>
                  <a:lnTo>
                    <a:pt x="36" y="22"/>
                  </a:lnTo>
                  <a:lnTo>
                    <a:pt x="42" y="12"/>
                  </a:lnTo>
                  <a:lnTo>
                    <a:pt x="36" y="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7" name="Freeform 219"/>
            <p:cNvSpPr>
              <a:spLocks/>
            </p:cNvSpPr>
            <p:nvPr/>
          </p:nvSpPr>
          <p:spPr bwMode="auto">
            <a:xfrm>
              <a:off x="6030267" y="4846858"/>
              <a:ext cx="415562" cy="390435"/>
            </a:xfrm>
            <a:custGeom>
              <a:avLst/>
              <a:gdLst>
                <a:gd name="T0" fmla="*/ 202 w 215"/>
                <a:gd name="T1" fmla="*/ 20 h 202"/>
                <a:gd name="T2" fmla="*/ 211 w 215"/>
                <a:gd name="T3" fmla="*/ 30 h 202"/>
                <a:gd name="T4" fmla="*/ 215 w 215"/>
                <a:gd name="T5" fmla="*/ 47 h 202"/>
                <a:gd name="T6" fmla="*/ 211 w 215"/>
                <a:gd name="T7" fmla="*/ 53 h 202"/>
                <a:gd name="T8" fmla="*/ 207 w 215"/>
                <a:gd name="T9" fmla="*/ 70 h 202"/>
                <a:gd name="T10" fmla="*/ 210 w 215"/>
                <a:gd name="T11" fmla="*/ 87 h 202"/>
                <a:gd name="T12" fmla="*/ 204 w 215"/>
                <a:gd name="T13" fmla="*/ 94 h 202"/>
                <a:gd name="T14" fmla="*/ 198 w 215"/>
                <a:gd name="T15" fmla="*/ 113 h 202"/>
                <a:gd name="T16" fmla="*/ 208 w 215"/>
                <a:gd name="T17" fmla="*/ 119 h 202"/>
                <a:gd name="T18" fmla="*/ 152 w 215"/>
                <a:gd name="T19" fmla="*/ 136 h 202"/>
                <a:gd name="T20" fmla="*/ 153 w 215"/>
                <a:gd name="T21" fmla="*/ 151 h 202"/>
                <a:gd name="T22" fmla="*/ 139 w 215"/>
                <a:gd name="T23" fmla="*/ 154 h 202"/>
                <a:gd name="T24" fmla="*/ 128 w 215"/>
                <a:gd name="T25" fmla="*/ 162 h 202"/>
                <a:gd name="T26" fmla="*/ 126 w 215"/>
                <a:gd name="T27" fmla="*/ 169 h 202"/>
                <a:gd name="T28" fmla="*/ 119 w 215"/>
                <a:gd name="T29" fmla="*/ 171 h 202"/>
                <a:gd name="T30" fmla="*/ 103 w 215"/>
                <a:gd name="T31" fmla="*/ 188 h 202"/>
                <a:gd name="T32" fmla="*/ 92 w 215"/>
                <a:gd name="T33" fmla="*/ 201 h 202"/>
                <a:gd name="T34" fmla="*/ 86 w 215"/>
                <a:gd name="T35" fmla="*/ 202 h 202"/>
                <a:gd name="T36" fmla="*/ 80 w 215"/>
                <a:gd name="T37" fmla="*/ 199 h 202"/>
                <a:gd name="T38" fmla="*/ 60 w 215"/>
                <a:gd name="T39" fmla="*/ 197 h 202"/>
                <a:gd name="T40" fmla="*/ 57 w 215"/>
                <a:gd name="T41" fmla="*/ 195 h 202"/>
                <a:gd name="T42" fmla="*/ 57 w 215"/>
                <a:gd name="T43" fmla="*/ 194 h 202"/>
                <a:gd name="T44" fmla="*/ 50 w 215"/>
                <a:gd name="T45" fmla="*/ 189 h 202"/>
                <a:gd name="T46" fmla="*/ 38 w 215"/>
                <a:gd name="T47" fmla="*/ 188 h 202"/>
                <a:gd name="T48" fmla="*/ 23 w 215"/>
                <a:gd name="T49" fmla="*/ 193 h 202"/>
                <a:gd name="T50" fmla="*/ 12 w 215"/>
                <a:gd name="T51" fmla="*/ 180 h 202"/>
                <a:gd name="T52" fmla="*/ 0 w 215"/>
                <a:gd name="T53" fmla="*/ 163 h 202"/>
                <a:gd name="T54" fmla="*/ 2 w 215"/>
                <a:gd name="T55" fmla="*/ 96 h 202"/>
                <a:gd name="T56" fmla="*/ 41 w 215"/>
                <a:gd name="T57" fmla="*/ 97 h 202"/>
                <a:gd name="T58" fmla="*/ 39 w 215"/>
                <a:gd name="T59" fmla="*/ 90 h 202"/>
                <a:gd name="T60" fmla="*/ 42 w 215"/>
                <a:gd name="T61" fmla="*/ 82 h 202"/>
                <a:gd name="T62" fmla="*/ 39 w 215"/>
                <a:gd name="T63" fmla="*/ 72 h 202"/>
                <a:gd name="T64" fmla="*/ 41 w 215"/>
                <a:gd name="T65" fmla="*/ 62 h 202"/>
                <a:gd name="T66" fmla="*/ 40 w 215"/>
                <a:gd name="T67" fmla="*/ 55 h 202"/>
                <a:gd name="T68" fmla="*/ 46 w 215"/>
                <a:gd name="T69" fmla="*/ 56 h 202"/>
                <a:gd name="T70" fmla="*/ 47 w 215"/>
                <a:gd name="T71" fmla="*/ 63 h 202"/>
                <a:gd name="T72" fmla="*/ 55 w 215"/>
                <a:gd name="T73" fmla="*/ 62 h 202"/>
                <a:gd name="T74" fmla="*/ 67 w 215"/>
                <a:gd name="T75" fmla="*/ 64 h 202"/>
                <a:gd name="T76" fmla="*/ 73 w 215"/>
                <a:gd name="T77" fmla="*/ 73 h 202"/>
                <a:gd name="T78" fmla="*/ 87 w 215"/>
                <a:gd name="T79" fmla="*/ 76 h 202"/>
                <a:gd name="T80" fmla="*/ 99 w 215"/>
                <a:gd name="T81" fmla="*/ 70 h 202"/>
                <a:gd name="T82" fmla="*/ 102 w 215"/>
                <a:gd name="T83" fmla="*/ 81 h 202"/>
                <a:gd name="T84" fmla="*/ 116 w 215"/>
                <a:gd name="T85" fmla="*/ 83 h 202"/>
                <a:gd name="T86" fmla="*/ 123 w 215"/>
                <a:gd name="T87" fmla="*/ 92 h 202"/>
                <a:gd name="T88" fmla="*/ 130 w 215"/>
                <a:gd name="T89" fmla="*/ 104 h 202"/>
                <a:gd name="T90" fmla="*/ 144 w 215"/>
                <a:gd name="T91" fmla="*/ 104 h 202"/>
                <a:gd name="T92" fmla="*/ 143 w 215"/>
                <a:gd name="T93" fmla="*/ 82 h 202"/>
                <a:gd name="T94" fmla="*/ 138 w 215"/>
                <a:gd name="T95" fmla="*/ 85 h 202"/>
                <a:gd name="T96" fmla="*/ 126 w 215"/>
                <a:gd name="T97" fmla="*/ 77 h 202"/>
                <a:gd name="T98" fmla="*/ 121 w 215"/>
                <a:gd name="T99" fmla="*/ 73 h 202"/>
                <a:gd name="T100" fmla="*/ 123 w 215"/>
                <a:gd name="T101" fmla="*/ 53 h 202"/>
                <a:gd name="T102" fmla="*/ 127 w 215"/>
                <a:gd name="T103" fmla="*/ 28 h 202"/>
                <a:gd name="T104" fmla="*/ 123 w 215"/>
                <a:gd name="T105" fmla="*/ 19 h 202"/>
                <a:gd name="T106" fmla="*/ 129 w 215"/>
                <a:gd name="T107" fmla="*/ 6 h 202"/>
                <a:gd name="T108" fmla="*/ 134 w 215"/>
                <a:gd name="T109" fmla="*/ 3 h 202"/>
                <a:gd name="T110" fmla="*/ 158 w 215"/>
                <a:gd name="T111" fmla="*/ 0 h 202"/>
                <a:gd name="T112" fmla="*/ 166 w 215"/>
                <a:gd name="T113" fmla="*/ 2 h 202"/>
                <a:gd name="T114" fmla="*/ 173 w 215"/>
                <a:gd name="T115" fmla="*/ 7 h 202"/>
                <a:gd name="T116" fmla="*/ 180 w 215"/>
                <a:gd name="T117" fmla="*/ 11 h 202"/>
                <a:gd name="T118" fmla="*/ 192 w 215"/>
                <a:gd name="T119" fmla="*/ 14 h 202"/>
                <a:gd name="T120" fmla="*/ 202 w 215"/>
                <a:gd name="T121" fmla="*/ 2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15" h="202">
                  <a:moveTo>
                    <a:pt x="202" y="20"/>
                  </a:moveTo>
                  <a:lnTo>
                    <a:pt x="211" y="30"/>
                  </a:lnTo>
                  <a:lnTo>
                    <a:pt x="215" y="47"/>
                  </a:lnTo>
                  <a:lnTo>
                    <a:pt x="211" y="53"/>
                  </a:lnTo>
                  <a:lnTo>
                    <a:pt x="207" y="70"/>
                  </a:lnTo>
                  <a:lnTo>
                    <a:pt x="210" y="87"/>
                  </a:lnTo>
                  <a:lnTo>
                    <a:pt x="204" y="94"/>
                  </a:lnTo>
                  <a:lnTo>
                    <a:pt x="198" y="113"/>
                  </a:lnTo>
                  <a:lnTo>
                    <a:pt x="208" y="119"/>
                  </a:lnTo>
                  <a:lnTo>
                    <a:pt x="152" y="136"/>
                  </a:lnTo>
                  <a:lnTo>
                    <a:pt x="153" y="151"/>
                  </a:lnTo>
                  <a:lnTo>
                    <a:pt x="139" y="154"/>
                  </a:lnTo>
                  <a:lnTo>
                    <a:pt x="128" y="162"/>
                  </a:lnTo>
                  <a:lnTo>
                    <a:pt x="126" y="169"/>
                  </a:lnTo>
                  <a:lnTo>
                    <a:pt x="119" y="171"/>
                  </a:lnTo>
                  <a:lnTo>
                    <a:pt x="103" y="188"/>
                  </a:lnTo>
                  <a:lnTo>
                    <a:pt x="92" y="201"/>
                  </a:lnTo>
                  <a:lnTo>
                    <a:pt x="86" y="202"/>
                  </a:lnTo>
                  <a:lnTo>
                    <a:pt x="80" y="199"/>
                  </a:lnTo>
                  <a:lnTo>
                    <a:pt x="60" y="197"/>
                  </a:lnTo>
                  <a:lnTo>
                    <a:pt x="57" y="195"/>
                  </a:lnTo>
                  <a:lnTo>
                    <a:pt x="57" y="194"/>
                  </a:lnTo>
                  <a:lnTo>
                    <a:pt x="50" y="189"/>
                  </a:lnTo>
                  <a:lnTo>
                    <a:pt x="38" y="188"/>
                  </a:lnTo>
                  <a:lnTo>
                    <a:pt x="23" y="193"/>
                  </a:lnTo>
                  <a:lnTo>
                    <a:pt x="12" y="180"/>
                  </a:lnTo>
                  <a:lnTo>
                    <a:pt x="0" y="163"/>
                  </a:lnTo>
                  <a:lnTo>
                    <a:pt x="2" y="96"/>
                  </a:lnTo>
                  <a:lnTo>
                    <a:pt x="41" y="97"/>
                  </a:lnTo>
                  <a:lnTo>
                    <a:pt x="39" y="90"/>
                  </a:lnTo>
                  <a:lnTo>
                    <a:pt x="42" y="82"/>
                  </a:lnTo>
                  <a:lnTo>
                    <a:pt x="39" y="72"/>
                  </a:lnTo>
                  <a:lnTo>
                    <a:pt x="41" y="62"/>
                  </a:lnTo>
                  <a:lnTo>
                    <a:pt x="40" y="55"/>
                  </a:lnTo>
                  <a:lnTo>
                    <a:pt x="46" y="56"/>
                  </a:lnTo>
                  <a:lnTo>
                    <a:pt x="47" y="63"/>
                  </a:lnTo>
                  <a:lnTo>
                    <a:pt x="55" y="62"/>
                  </a:lnTo>
                  <a:lnTo>
                    <a:pt x="67" y="64"/>
                  </a:lnTo>
                  <a:lnTo>
                    <a:pt x="73" y="73"/>
                  </a:lnTo>
                  <a:lnTo>
                    <a:pt x="87" y="76"/>
                  </a:lnTo>
                  <a:lnTo>
                    <a:pt x="99" y="70"/>
                  </a:lnTo>
                  <a:lnTo>
                    <a:pt x="102" y="81"/>
                  </a:lnTo>
                  <a:lnTo>
                    <a:pt x="116" y="83"/>
                  </a:lnTo>
                  <a:lnTo>
                    <a:pt x="123" y="92"/>
                  </a:lnTo>
                  <a:lnTo>
                    <a:pt x="130" y="104"/>
                  </a:lnTo>
                  <a:lnTo>
                    <a:pt x="144" y="104"/>
                  </a:lnTo>
                  <a:lnTo>
                    <a:pt x="143" y="82"/>
                  </a:lnTo>
                  <a:lnTo>
                    <a:pt x="138" y="85"/>
                  </a:lnTo>
                  <a:lnTo>
                    <a:pt x="126" y="77"/>
                  </a:lnTo>
                  <a:lnTo>
                    <a:pt x="121" y="73"/>
                  </a:lnTo>
                  <a:lnTo>
                    <a:pt x="123" y="53"/>
                  </a:lnTo>
                  <a:lnTo>
                    <a:pt x="127" y="28"/>
                  </a:lnTo>
                  <a:lnTo>
                    <a:pt x="123" y="19"/>
                  </a:lnTo>
                  <a:lnTo>
                    <a:pt x="129" y="6"/>
                  </a:lnTo>
                  <a:lnTo>
                    <a:pt x="134" y="3"/>
                  </a:lnTo>
                  <a:lnTo>
                    <a:pt x="158" y="0"/>
                  </a:lnTo>
                  <a:lnTo>
                    <a:pt x="166" y="2"/>
                  </a:lnTo>
                  <a:lnTo>
                    <a:pt x="173" y="7"/>
                  </a:lnTo>
                  <a:lnTo>
                    <a:pt x="180" y="11"/>
                  </a:lnTo>
                  <a:lnTo>
                    <a:pt x="192" y="14"/>
                  </a:lnTo>
                  <a:lnTo>
                    <a:pt x="202" y="2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8" name="Freeform 220"/>
            <p:cNvSpPr>
              <a:spLocks/>
            </p:cNvSpPr>
            <p:nvPr/>
          </p:nvSpPr>
          <p:spPr bwMode="auto">
            <a:xfrm>
              <a:off x="6146237" y="5138718"/>
              <a:ext cx="268666" cy="270598"/>
            </a:xfrm>
            <a:custGeom>
              <a:avLst/>
              <a:gdLst>
                <a:gd name="T0" fmla="*/ 103 w 139"/>
                <a:gd name="T1" fmla="*/ 140 h 140"/>
                <a:gd name="T2" fmla="*/ 93 w 139"/>
                <a:gd name="T3" fmla="*/ 138 h 140"/>
                <a:gd name="T4" fmla="*/ 87 w 139"/>
                <a:gd name="T5" fmla="*/ 140 h 140"/>
                <a:gd name="T6" fmla="*/ 79 w 139"/>
                <a:gd name="T7" fmla="*/ 137 h 140"/>
                <a:gd name="T8" fmla="*/ 71 w 139"/>
                <a:gd name="T9" fmla="*/ 136 h 140"/>
                <a:gd name="T10" fmla="*/ 60 w 139"/>
                <a:gd name="T11" fmla="*/ 127 h 140"/>
                <a:gd name="T12" fmla="*/ 47 w 139"/>
                <a:gd name="T13" fmla="*/ 124 h 140"/>
                <a:gd name="T14" fmla="*/ 42 w 139"/>
                <a:gd name="T15" fmla="*/ 111 h 140"/>
                <a:gd name="T16" fmla="*/ 42 w 139"/>
                <a:gd name="T17" fmla="*/ 103 h 140"/>
                <a:gd name="T18" fmla="*/ 35 w 139"/>
                <a:gd name="T19" fmla="*/ 101 h 140"/>
                <a:gd name="T20" fmla="*/ 15 w 139"/>
                <a:gd name="T21" fmla="*/ 78 h 140"/>
                <a:gd name="T22" fmla="*/ 10 w 139"/>
                <a:gd name="T23" fmla="*/ 66 h 140"/>
                <a:gd name="T24" fmla="*/ 6 w 139"/>
                <a:gd name="T25" fmla="*/ 63 h 140"/>
                <a:gd name="T26" fmla="*/ 0 w 139"/>
                <a:gd name="T27" fmla="*/ 46 h 140"/>
                <a:gd name="T28" fmla="*/ 20 w 139"/>
                <a:gd name="T29" fmla="*/ 48 h 140"/>
                <a:gd name="T30" fmla="*/ 26 w 139"/>
                <a:gd name="T31" fmla="*/ 51 h 140"/>
                <a:gd name="T32" fmla="*/ 32 w 139"/>
                <a:gd name="T33" fmla="*/ 50 h 140"/>
                <a:gd name="T34" fmla="*/ 43 w 139"/>
                <a:gd name="T35" fmla="*/ 37 h 140"/>
                <a:gd name="T36" fmla="*/ 59 w 139"/>
                <a:gd name="T37" fmla="*/ 20 h 140"/>
                <a:gd name="T38" fmla="*/ 66 w 139"/>
                <a:gd name="T39" fmla="*/ 18 h 140"/>
                <a:gd name="T40" fmla="*/ 68 w 139"/>
                <a:gd name="T41" fmla="*/ 11 h 140"/>
                <a:gd name="T42" fmla="*/ 79 w 139"/>
                <a:gd name="T43" fmla="*/ 3 h 140"/>
                <a:gd name="T44" fmla="*/ 93 w 139"/>
                <a:gd name="T45" fmla="*/ 0 h 140"/>
                <a:gd name="T46" fmla="*/ 94 w 139"/>
                <a:gd name="T47" fmla="*/ 7 h 140"/>
                <a:gd name="T48" fmla="*/ 109 w 139"/>
                <a:gd name="T49" fmla="*/ 7 h 140"/>
                <a:gd name="T50" fmla="*/ 117 w 139"/>
                <a:gd name="T51" fmla="*/ 11 h 140"/>
                <a:gd name="T52" fmla="*/ 121 w 139"/>
                <a:gd name="T53" fmla="*/ 16 h 140"/>
                <a:gd name="T54" fmla="*/ 130 w 139"/>
                <a:gd name="T55" fmla="*/ 18 h 140"/>
                <a:gd name="T56" fmla="*/ 139 w 139"/>
                <a:gd name="T57" fmla="*/ 25 h 140"/>
                <a:gd name="T58" fmla="*/ 138 w 139"/>
                <a:gd name="T59" fmla="*/ 51 h 140"/>
                <a:gd name="T60" fmla="*/ 133 w 139"/>
                <a:gd name="T61" fmla="*/ 65 h 140"/>
                <a:gd name="T62" fmla="*/ 132 w 139"/>
                <a:gd name="T63" fmla="*/ 81 h 140"/>
                <a:gd name="T64" fmla="*/ 134 w 139"/>
                <a:gd name="T65" fmla="*/ 87 h 140"/>
                <a:gd name="T66" fmla="*/ 131 w 139"/>
                <a:gd name="T67" fmla="*/ 99 h 140"/>
                <a:gd name="T68" fmla="*/ 129 w 139"/>
                <a:gd name="T69" fmla="*/ 101 h 140"/>
                <a:gd name="T70" fmla="*/ 123 w 139"/>
                <a:gd name="T71" fmla="*/ 116 h 140"/>
                <a:gd name="T72" fmla="*/ 103 w 139"/>
                <a:gd name="T73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9" h="140">
                  <a:moveTo>
                    <a:pt x="103" y="140"/>
                  </a:moveTo>
                  <a:lnTo>
                    <a:pt x="93" y="138"/>
                  </a:lnTo>
                  <a:lnTo>
                    <a:pt x="87" y="140"/>
                  </a:lnTo>
                  <a:lnTo>
                    <a:pt x="79" y="137"/>
                  </a:lnTo>
                  <a:lnTo>
                    <a:pt x="71" y="136"/>
                  </a:lnTo>
                  <a:lnTo>
                    <a:pt x="60" y="127"/>
                  </a:lnTo>
                  <a:lnTo>
                    <a:pt x="47" y="124"/>
                  </a:lnTo>
                  <a:lnTo>
                    <a:pt x="42" y="111"/>
                  </a:lnTo>
                  <a:lnTo>
                    <a:pt x="42" y="103"/>
                  </a:lnTo>
                  <a:lnTo>
                    <a:pt x="35" y="101"/>
                  </a:lnTo>
                  <a:lnTo>
                    <a:pt x="15" y="78"/>
                  </a:lnTo>
                  <a:lnTo>
                    <a:pt x="10" y="66"/>
                  </a:lnTo>
                  <a:lnTo>
                    <a:pt x="6" y="63"/>
                  </a:lnTo>
                  <a:lnTo>
                    <a:pt x="0" y="46"/>
                  </a:lnTo>
                  <a:lnTo>
                    <a:pt x="20" y="48"/>
                  </a:lnTo>
                  <a:lnTo>
                    <a:pt x="26" y="51"/>
                  </a:lnTo>
                  <a:lnTo>
                    <a:pt x="32" y="50"/>
                  </a:lnTo>
                  <a:lnTo>
                    <a:pt x="43" y="37"/>
                  </a:lnTo>
                  <a:lnTo>
                    <a:pt x="59" y="20"/>
                  </a:lnTo>
                  <a:lnTo>
                    <a:pt x="66" y="18"/>
                  </a:lnTo>
                  <a:lnTo>
                    <a:pt x="68" y="11"/>
                  </a:lnTo>
                  <a:lnTo>
                    <a:pt x="79" y="3"/>
                  </a:lnTo>
                  <a:lnTo>
                    <a:pt x="93" y="0"/>
                  </a:lnTo>
                  <a:lnTo>
                    <a:pt x="94" y="7"/>
                  </a:lnTo>
                  <a:lnTo>
                    <a:pt x="109" y="7"/>
                  </a:lnTo>
                  <a:lnTo>
                    <a:pt x="117" y="11"/>
                  </a:lnTo>
                  <a:lnTo>
                    <a:pt x="121" y="16"/>
                  </a:lnTo>
                  <a:lnTo>
                    <a:pt x="130" y="18"/>
                  </a:lnTo>
                  <a:lnTo>
                    <a:pt x="139" y="25"/>
                  </a:lnTo>
                  <a:lnTo>
                    <a:pt x="138" y="51"/>
                  </a:lnTo>
                  <a:lnTo>
                    <a:pt x="133" y="65"/>
                  </a:lnTo>
                  <a:lnTo>
                    <a:pt x="132" y="81"/>
                  </a:lnTo>
                  <a:lnTo>
                    <a:pt x="134" y="87"/>
                  </a:lnTo>
                  <a:lnTo>
                    <a:pt x="131" y="99"/>
                  </a:lnTo>
                  <a:lnTo>
                    <a:pt x="129" y="101"/>
                  </a:lnTo>
                  <a:lnTo>
                    <a:pt x="123" y="116"/>
                  </a:lnTo>
                  <a:lnTo>
                    <a:pt x="103" y="14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9" name="Freeform 221"/>
            <p:cNvSpPr>
              <a:spLocks/>
            </p:cNvSpPr>
            <p:nvPr/>
          </p:nvSpPr>
          <p:spPr bwMode="auto">
            <a:xfrm>
              <a:off x="5997409" y="1539759"/>
              <a:ext cx="4242597" cy="1325932"/>
            </a:xfrm>
            <a:custGeom>
              <a:avLst/>
              <a:gdLst>
                <a:gd name="T0" fmla="*/ 751 w 2195"/>
                <a:gd name="T1" fmla="*/ 25 h 686"/>
                <a:gd name="T2" fmla="*/ 649 w 2195"/>
                <a:gd name="T3" fmla="*/ 59 h 686"/>
                <a:gd name="T4" fmla="*/ 594 w 2195"/>
                <a:gd name="T5" fmla="*/ 101 h 686"/>
                <a:gd name="T6" fmla="*/ 603 w 2195"/>
                <a:gd name="T7" fmla="*/ 140 h 686"/>
                <a:gd name="T8" fmla="*/ 600 w 2195"/>
                <a:gd name="T9" fmla="*/ 189 h 686"/>
                <a:gd name="T10" fmla="*/ 541 w 2195"/>
                <a:gd name="T11" fmla="*/ 77 h 686"/>
                <a:gd name="T12" fmla="*/ 524 w 2195"/>
                <a:gd name="T13" fmla="*/ 135 h 686"/>
                <a:gd name="T14" fmla="*/ 434 w 2195"/>
                <a:gd name="T15" fmla="*/ 142 h 686"/>
                <a:gd name="T16" fmla="*/ 337 w 2195"/>
                <a:gd name="T17" fmla="*/ 143 h 686"/>
                <a:gd name="T18" fmla="*/ 241 w 2195"/>
                <a:gd name="T19" fmla="*/ 154 h 686"/>
                <a:gd name="T20" fmla="*/ 172 w 2195"/>
                <a:gd name="T21" fmla="*/ 204 h 686"/>
                <a:gd name="T22" fmla="*/ 111 w 2195"/>
                <a:gd name="T23" fmla="*/ 223 h 686"/>
                <a:gd name="T24" fmla="*/ 177 w 2195"/>
                <a:gd name="T25" fmla="*/ 168 h 686"/>
                <a:gd name="T26" fmla="*/ 1 w 2195"/>
                <a:gd name="T27" fmla="*/ 152 h 686"/>
                <a:gd name="T28" fmla="*/ 67 w 2195"/>
                <a:gd name="T29" fmla="*/ 262 h 686"/>
                <a:gd name="T30" fmla="*/ 30 w 2195"/>
                <a:gd name="T31" fmla="*/ 356 h 686"/>
                <a:gd name="T32" fmla="*/ 95 w 2195"/>
                <a:gd name="T33" fmla="*/ 403 h 686"/>
                <a:gd name="T34" fmla="*/ 111 w 2195"/>
                <a:gd name="T35" fmla="*/ 441 h 686"/>
                <a:gd name="T36" fmla="*/ 161 w 2195"/>
                <a:gd name="T37" fmla="*/ 469 h 686"/>
                <a:gd name="T38" fmla="*/ 227 w 2195"/>
                <a:gd name="T39" fmla="*/ 507 h 686"/>
                <a:gd name="T40" fmla="*/ 240 w 2195"/>
                <a:gd name="T41" fmla="*/ 555 h 686"/>
                <a:gd name="T42" fmla="*/ 239 w 2195"/>
                <a:gd name="T43" fmla="*/ 614 h 686"/>
                <a:gd name="T44" fmla="*/ 363 w 2195"/>
                <a:gd name="T45" fmla="*/ 654 h 686"/>
                <a:gd name="T46" fmla="*/ 434 w 2195"/>
                <a:gd name="T47" fmla="*/ 672 h 686"/>
                <a:gd name="T48" fmla="*/ 412 w 2195"/>
                <a:gd name="T49" fmla="*/ 564 h 686"/>
                <a:gd name="T50" fmla="*/ 394 w 2195"/>
                <a:gd name="T51" fmla="*/ 493 h 686"/>
                <a:gd name="T52" fmla="*/ 571 w 2195"/>
                <a:gd name="T53" fmla="*/ 488 h 686"/>
                <a:gd name="T54" fmla="*/ 571 w 2195"/>
                <a:gd name="T55" fmla="*/ 425 h 686"/>
                <a:gd name="T56" fmla="*/ 758 w 2195"/>
                <a:gd name="T57" fmla="*/ 424 h 686"/>
                <a:gd name="T58" fmla="*/ 920 w 2195"/>
                <a:gd name="T59" fmla="*/ 489 h 686"/>
                <a:gd name="T60" fmla="*/ 1027 w 2195"/>
                <a:gd name="T61" fmla="*/ 519 h 686"/>
                <a:gd name="T62" fmla="*/ 1175 w 2195"/>
                <a:gd name="T63" fmla="*/ 510 h 686"/>
                <a:gd name="T64" fmla="*/ 1273 w 2195"/>
                <a:gd name="T65" fmla="*/ 503 h 686"/>
                <a:gd name="T66" fmla="*/ 1408 w 2195"/>
                <a:gd name="T67" fmla="*/ 518 h 686"/>
                <a:gd name="T68" fmla="*/ 1516 w 2195"/>
                <a:gd name="T69" fmla="*/ 493 h 686"/>
                <a:gd name="T70" fmla="*/ 1570 w 2195"/>
                <a:gd name="T71" fmla="*/ 441 h 686"/>
                <a:gd name="T72" fmla="*/ 1742 w 2195"/>
                <a:gd name="T73" fmla="*/ 550 h 686"/>
                <a:gd name="T74" fmla="*/ 1789 w 2195"/>
                <a:gd name="T75" fmla="*/ 600 h 686"/>
                <a:gd name="T76" fmla="*/ 1821 w 2195"/>
                <a:gd name="T77" fmla="*/ 642 h 686"/>
                <a:gd name="T78" fmla="*/ 1879 w 2195"/>
                <a:gd name="T79" fmla="*/ 536 h 686"/>
                <a:gd name="T80" fmla="*/ 1746 w 2195"/>
                <a:gd name="T81" fmla="*/ 425 h 686"/>
                <a:gd name="T82" fmla="*/ 1855 w 2195"/>
                <a:gd name="T83" fmla="*/ 317 h 686"/>
                <a:gd name="T84" fmla="*/ 1972 w 2195"/>
                <a:gd name="T85" fmla="*/ 275 h 686"/>
                <a:gd name="T86" fmla="*/ 1981 w 2195"/>
                <a:gd name="T87" fmla="*/ 358 h 686"/>
                <a:gd name="T88" fmla="*/ 2115 w 2195"/>
                <a:gd name="T89" fmla="*/ 441 h 686"/>
                <a:gd name="T90" fmla="*/ 2041 w 2195"/>
                <a:gd name="T91" fmla="*/ 341 h 686"/>
                <a:gd name="T92" fmla="*/ 2121 w 2195"/>
                <a:gd name="T93" fmla="*/ 301 h 686"/>
                <a:gd name="T94" fmla="*/ 2165 w 2195"/>
                <a:gd name="T95" fmla="*/ 245 h 686"/>
                <a:gd name="T96" fmla="*/ 2127 w 2195"/>
                <a:gd name="T97" fmla="*/ 194 h 686"/>
                <a:gd name="T98" fmla="*/ 2155 w 2195"/>
                <a:gd name="T99" fmla="*/ 143 h 686"/>
                <a:gd name="T100" fmla="*/ 2081 w 2195"/>
                <a:gd name="T101" fmla="*/ 119 h 686"/>
                <a:gd name="T102" fmla="*/ 1867 w 2195"/>
                <a:gd name="T103" fmla="*/ 130 h 686"/>
                <a:gd name="T104" fmla="*/ 1729 w 2195"/>
                <a:gd name="T105" fmla="*/ 128 h 686"/>
                <a:gd name="T106" fmla="*/ 1395 w 2195"/>
                <a:gd name="T107" fmla="*/ 82 h 686"/>
                <a:gd name="T108" fmla="*/ 1301 w 2195"/>
                <a:gd name="T109" fmla="*/ 103 h 686"/>
                <a:gd name="T110" fmla="*/ 1124 w 2195"/>
                <a:gd name="T111" fmla="*/ 71 h 686"/>
                <a:gd name="T112" fmla="*/ 983 w 2195"/>
                <a:gd name="T113" fmla="*/ 54 h 686"/>
                <a:gd name="T114" fmla="*/ 913 w 2195"/>
                <a:gd name="T115" fmla="*/ 18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95" h="686">
                  <a:moveTo>
                    <a:pt x="856" y="0"/>
                  </a:moveTo>
                  <a:lnTo>
                    <a:pt x="836" y="6"/>
                  </a:lnTo>
                  <a:lnTo>
                    <a:pt x="832" y="12"/>
                  </a:lnTo>
                  <a:lnTo>
                    <a:pt x="836" y="19"/>
                  </a:lnTo>
                  <a:lnTo>
                    <a:pt x="813" y="18"/>
                  </a:lnTo>
                  <a:lnTo>
                    <a:pt x="795" y="27"/>
                  </a:lnTo>
                  <a:lnTo>
                    <a:pt x="781" y="23"/>
                  </a:lnTo>
                  <a:lnTo>
                    <a:pt x="751" y="25"/>
                  </a:lnTo>
                  <a:lnTo>
                    <a:pt x="752" y="29"/>
                  </a:lnTo>
                  <a:lnTo>
                    <a:pt x="721" y="31"/>
                  </a:lnTo>
                  <a:lnTo>
                    <a:pt x="705" y="39"/>
                  </a:lnTo>
                  <a:lnTo>
                    <a:pt x="692" y="39"/>
                  </a:lnTo>
                  <a:lnTo>
                    <a:pt x="687" y="49"/>
                  </a:lnTo>
                  <a:lnTo>
                    <a:pt x="705" y="58"/>
                  </a:lnTo>
                  <a:lnTo>
                    <a:pt x="680" y="60"/>
                  </a:lnTo>
                  <a:lnTo>
                    <a:pt x="649" y="59"/>
                  </a:lnTo>
                  <a:lnTo>
                    <a:pt x="630" y="62"/>
                  </a:lnTo>
                  <a:lnTo>
                    <a:pt x="646" y="80"/>
                  </a:lnTo>
                  <a:lnTo>
                    <a:pt x="669" y="93"/>
                  </a:lnTo>
                  <a:lnTo>
                    <a:pt x="637" y="84"/>
                  </a:lnTo>
                  <a:lnTo>
                    <a:pt x="611" y="85"/>
                  </a:lnTo>
                  <a:lnTo>
                    <a:pt x="595" y="91"/>
                  </a:lnTo>
                  <a:lnTo>
                    <a:pt x="610" y="104"/>
                  </a:lnTo>
                  <a:lnTo>
                    <a:pt x="594" y="101"/>
                  </a:lnTo>
                  <a:lnTo>
                    <a:pt x="587" y="84"/>
                  </a:lnTo>
                  <a:lnTo>
                    <a:pt x="573" y="75"/>
                  </a:lnTo>
                  <a:lnTo>
                    <a:pt x="567" y="76"/>
                  </a:lnTo>
                  <a:lnTo>
                    <a:pt x="579" y="87"/>
                  </a:lnTo>
                  <a:lnTo>
                    <a:pt x="564" y="99"/>
                  </a:lnTo>
                  <a:lnTo>
                    <a:pt x="591" y="112"/>
                  </a:lnTo>
                  <a:lnTo>
                    <a:pt x="593" y="130"/>
                  </a:lnTo>
                  <a:lnTo>
                    <a:pt x="603" y="140"/>
                  </a:lnTo>
                  <a:lnTo>
                    <a:pt x="618" y="141"/>
                  </a:lnTo>
                  <a:lnTo>
                    <a:pt x="620" y="152"/>
                  </a:lnTo>
                  <a:lnTo>
                    <a:pt x="635" y="162"/>
                  </a:lnTo>
                  <a:lnTo>
                    <a:pt x="629" y="171"/>
                  </a:lnTo>
                  <a:lnTo>
                    <a:pt x="631" y="180"/>
                  </a:lnTo>
                  <a:lnTo>
                    <a:pt x="619" y="185"/>
                  </a:lnTo>
                  <a:lnTo>
                    <a:pt x="617" y="191"/>
                  </a:lnTo>
                  <a:lnTo>
                    <a:pt x="600" y="189"/>
                  </a:lnTo>
                  <a:lnTo>
                    <a:pt x="611" y="163"/>
                  </a:lnTo>
                  <a:lnTo>
                    <a:pt x="608" y="151"/>
                  </a:lnTo>
                  <a:lnTo>
                    <a:pt x="586" y="141"/>
                  </a:lnTo>
                  <a:lnTo>
                    <a:pt x="573" y="117"/>
                  </a:lnTo>
                  <a:lnTo>
                    <a:pt x="560" y="105"/>
                  </a:lnTo>
                  <a:lnTo>
                    <a:pt x="549" y="99"/>
                  </a:lnTo>
                  <a:lnTo>
                    <a:pt x="551" y="86"/>
                  </a:lnTo>
                  <a:lnTo>
                    <a:pt x="541" y="77"/>
                  </a:lnTo>
                  <a:lnTo>
                    <a:pt x="505" y="72"/>
                  </a:lnTo>
                  <a:lnTo>
                    <a:pt x="498" y="75"/>
                  </a:lnTo>
                  <a:lnTo>
                    <a:pt x="500" y="91"/>
                  </a:lnTo>
                  <a:lnTo>
                    <a:pt x="486" y="106"/>
                  </a:lnTo>
                  <a:lnTo>
                    <a:pt x="490" y="111"/>
                  </a:lnTo>
                  <a:lnTo>
                    <a:pt x="506" y="124"/>
                  </a:lnTo>
                  <a:lnTo>
                    <a:pt x="507" y="133"/>
                  </a:lnTo>
                  <a:lnTo>
                    <a:pt x="524" y="135"/>
                  </a:lnTo>
                  <a:lnTo>
                    <a:pt x="526" y="138"/>
                  </a:lnTo>
                  <a:lnTo>
                    <a:pt x="546" y="148"/>
                  </a:lnTo>
                  <a:lnTo>
                    <a:pt x="543" y="157"/>
                  </a:lnTo>
                  <a:lnTo>
                    <a:pt x="482" y="137"/>
                  </a:lnTo>
                  <a:lnTo>
                    <a:pt x="460" y="131"/>
                  </a:lnTo>
                  <a:lnTo>
                    <a:pt x="418" y="126"/>
                  </a:lnTo>
                  <a:lnTo>
                    <a:pt x="414" y="132"/>
                  </a:lnTo>
                  <a:lnTo>
                    <a:pt x="434" y="142"/>
                  </a:lnTo>
                  <a:lnTo>
                    <a:pt x="425" y="153"/>
                  </a:lnTo>
                  <a:lnTo>
                    <a:pt x="404" y="143"/>
                  </a:lnTo>
                  <a:lnTo>
                    <a:pt x="388" y="150"/>
                  </a:lnTo>
                  <a:lnTo>
                    <a:pt x="363" y="151"/>
                  </a:lnTo>
                  <a:lnTo>
                    <a:pt x="357" y="157"/>
                  </a:lnTo>
                  <a:lnTo>
                    <a:pt x="339" y="155"/>
                  </a:lnTo>
                  <a:lnTo>
                    <a:pt x="347" y="144"/>
                  </a:lnTo>
                  <a:lnTo>
                    <a:pt x="337" y="143"/>
                  </a:lnTo>
                  <a:lnTo>
                    <a:pt x="297" y="159"/>
                  </a:lnTo>
                  <a:lnTo>
                    <a:pt x="272" y="167"/>
                  </a:lnTo>
                  <a:lnTo>
                    <a:pt x="274" y="178"/>
                  </a:lnTo>
                  <a:lnTo>
                    <a:pt x="255" y="183"/>
                  </a:lnTo>
                  <a:lnTo>
                    <a:pt x="241" y="176"/>
                  </a:lnTo>
                  <a:lnTo>
                    <a:pt x="237" y="166"/>
                  </a:lnTo>
                  <a:lnTo>
                    <a:pt x="253" y="164"/>
                  </a:lnTo>
                  <a:lnTo>
                    <a:pt x="241" y="154"/>
                  </a:lnTo>
                  <a:lnTo>
                    <a:pt x="202" y="148"/>
                  </a:lnTo>
                  <a:lnTo>
                    <a:pt x="216" y="159"/>
                  </a:lnTo>
                  <a:lnTo>
                    <a:pt x="214" y="170"/>
                  </a:lnTo>
                  <a:lnTo>
                    <a:pt x="229" y="181"/>
                  </a:lnTo>
                  <a:lnTo>
                    <a:pt x="226" y="193"/>
                  </a:lnTo>
                  <a:lnTo>
                    <a:pt x="210" y="187"/>
                  </a:lnTo>
                  <a:lnTo>
                    <a:pt x="197" y="186"/>
                  </a:lnTo>
                  <a:lnTo>
                    <a:pt x="172" y="204"/>
                  </a:lnTo>
                  <a:lnTo>
                    <a:pt x="186" y="217"/>
                  </a:lnTo>
                  <a:lnTo>
                    <a:pt x="175" y="222"/>
                  </a:lnTo>
                  <a:lnTo>
                    <a:pt x="138" y="210"/>
                  </a:lnTo>
                  <a:lnTo>
                    <a:pt x="131" y="217"/>
                  </a:lnTo>
                  <a:lnTo>
                    <a:pt x="142" y="225"/>
                  </a:lnTo>
                  <a:lnTo>
                    <a:pt x="143" y="234"/>
                  </a:lnTo>
                  <a:lnTo>
                    <a:pt x="130" y="229"/>
                  </a:lnTo>
                  <a:lnTo>
                    <a:pt x="111" y="223"/>
                  </a:lnTo>
                  <a:lnTo>
                    <a:pt x="104" y="205"/>
                  </a:lnTo>
                  <a:lnTo>
                    <a:pt x="101" y="196"/>
                  </a:lnTo>
                  <a:lnTo>
                    <a:pt x="74" y="183"/>
                  </a:lnTo>
                  <a:lnTo>
                    <a:pt x="84" y="181"/>
                  </a:lnTo>
                  <a:lnTo>
                    <a:pt x="149" y="194"/>
                  </a:lnTo>
                  <a:lnTo>
                    <a:pt x="170" y="190"/>
                  </a:lnTo>
                  <a:lnTo>
                    <a:pt x="182" y="180"/>
                  </a:lnTo>
                  <a:lnTo>
                    <a:pt x="177" y="168"/>
                  </a:lnTo>
                  <a:lnTo>
                    <a:pt x="163" y="160"/>
                  </a:lnTo>
                  <a:lnTo>
                    <a:pt x="106" y="140"/>
                  </a:lnTo>
                  <a:lnTo>
                    <a:pt x="68" y="135"/>
                  </a:lnTo>
                  <a:lnTo>
                    <a:pt x="43" y="125"/>
                  </a:lnTo>
                  <a:lnTo>
                    <a:pt x="31" y="131"/>
                  </a:lnTo>
                  <a:lnTo>
                    <a:pt x="10" y="138"/>
                  </a:lnTo>
                  <a:lnTo>
                    <a:pt x="0" y="140"/>
                  </a:lnTo>
                  <a:lnTo>
                    <a:pt x="1" y="152"/>
                  </a:lnTo>
                  <a:lnTo>
                    <a:pt x="25" y="164"/>
                  </a:lnTo>
                  <a:lnTo>
                    <a:pt x="16" y="177"/>
                  </a:lnTo>
                  <a:lnTo>
                    <a:pt x="38" y="198"/>
                  </a:lnTo>
                  <a:lnTo>
                    <a:pt x="32" y="213"/>
                  </a:lnTo>
                  <a:lnTo>
                    <a:pt x="48" y="228"/>
                  </a:lnTo>
                  <a:lnTo>
                    <a:pt x="45" y="240"/>
                  </a:lnTo>
                  <a:lnTo>
                    <a:pt x="70" y="253"/>
                  </a:lnTo>
                  <a:lnTo>
                    <a:pt x="67" y="262"/>
                  </a:lnTo>
                  <a:lnTo>
                    <a:pt x="56" y="273"/>
                  </a:lnTo>
                  <a:lnTo>
                    <a:pt x="30" y="297"/>
                  </a:lnTo>
                  <a:lnTo>
                    <a:pt x="47" y="306"/>
                  </a:lnTo>
                  <a:lnTo>
                    <a:pt x="33" y="317"/>
                  </a:lnTo>
                  <a:lnTo>
                    <a:pt x="36" y="321"/>
                  </a:lnTo>
                  <a:lnTo>
                    <a:pt x="28" y="332"/>
                  </a:lnTo>
                  <a:lnTo>
                    <a:pt x="35" y="350"/>
                  </a:lnTo>
                  <a:lnTo>
                    <a:pt x="30" y="356"/>
                  </a:lnTo>
                  <a:lnTo>
                    <a:pt x="38" y="361"/>
                  </a:lnTo>
                  <a:lnTo>
                    <a:pt x="41" y="370"/>
                  </a:lnTo>
                  <a:lnTo>
                    <a:pt x="48" y="382"/>
                  </a:lnTo>
                  <a:lnTo>
                    <a:pt x="65" y="386"/>
                  </a:lnTo>
                  <a:lnTo>
                    <a:pt x="68" y="392"/>
                  </a:lnTo>
                  <a:lnTo>
                    <a:pt x="76" y="389"/>
                  </a:lnTo>
                  <a:lnTo>
                    <a:pt x="92" y="394"/>
                  </a:lnTo>
                  <a:lnTo>
                    <a:pt x="95" y="403"/>
                  </a:lnTo>
                  <a:lnTo>
                    <a:pt x="93" y="408"/>
                  </a:lnTo>
                  <a:lnTo>
                    <a:pt x="105" y="422"/>
                  </a:lnTo>
                  <a:lnTo>
                    <a:pt x="112" y="425"/>
                  </a:lnTo>
                  <a:lnTo>
                    <a:pt x="112" y="429"/>
                  </a:lnTo>
                  <a:lnTo>
                    <a:pt x="123" y="432"/>
                  </a:lnTo>
                  <a:lnTo>
                    <a:pt x="129" y="438"/>
                  </a:lnTo>
                  <a:lnTo>
                    <a:pt x="123" y="442"/>
                  </a:lnTo>
                  <a:lnTo>
                    <a:pt x="111" y="441"/>
                  </a:lnTo>
                  <a:lnTo>
                    <a:pt x="108" y="443"/>
                  </a:lnTo>
                  <a:lnTo>
                    <a:pt x="113" y="450"/>
                  </a:lnTo>
                  <a:lnTo>
                    <a:pt x="119" y="463"/>
                  </a:lnTo>
                  <a:lnTo>
                    <a:pt x="125" y="463"/>
                  </a:lnTo>
                  <a:lnTo>
                    <a:pt x="128" y="459"/>
                  </a:lnTo>
                  <a:lnTo>
                    <a:pt x="133" y="460"/>
                  </a:lnTo>
                  <a:lnTo>
                    <a:pt x="149" y="458"/>
                  </a:lnTo>
                  <a:lnTo>
                    <a:pt x="161" y="469"/>
                  </a:lnTo>
                  <a:lnTo>
                    <a:pt x="158" y="474"/>
                  </a:lnTo>
                  <a:lnTo>
                    <a:pt x="161" y="480"/>
                  </a:lnTo>
                  <a:lnTo>
                    <a:pt x="174" y="481"/>
                  </a:lnTo>
                  <a:lnTo>
                    <a:pt x="181" y="489"/>
                  </a:lnTo>
                  <a:lnTo>
                    <a:pt x="182" y="493"/>
                  </a:lnTo>
                  <a:lnTo>
                    <a:pt x="203" y="500"/>
                  </a:lnTo>
                  <a:lnTo>
                    <a:pt x="215" y="497"/>
                  </a:lnTo>
                  <a:lnTo>
                    <a:pt x="227" y="507"/>
                  </a:lnTo>
                  <a:lnTo>
                    <a:pt x="236" y="507"/>
                  </a:lnTo>
                  <a:lnTo>
                    <a:pt x="261" y="513"/>
                  </a:lnTo>
                  <a:lnTo>
                    <a:pt x="262" y="519"/>
                  </a:lnTo>
                  <a:lnTo>
                    <a:pt x="258" y="530"/>
                  </a:lnTo>
                  <a:lnTo>
                    <a:pt x="264" y="541"/>
                  </a:lnTo>
                  <a:lnTo>
                    <a:pt x="263" y="547"/>
                  </a:lnTo>
                  <a:lnTo>
                    <a:pt x="248" y="549"/>
                  </a:lnTo>
                  <a:lnTo>
                    <a:pt x="240" y="555"/>
                  </a:lnTo>
                  <a:lnTo>
                    <a:pt x="241" y="564"/>
                  </a:lnTo>
                  <a:lnTo>
                    <a:pt x="255" y="560"/>
                  </a:lnTo>
                  <a:lnTo>
                    <a:pt x="257" y="565"/>
                  </a:lnTo>
                  <a:lnTo>
                    <a:pt x="234" y="573"/>
                  </a:lnTo>
                  <a:lnTo>
                    <a:pt x="245" y="581"/>
                  </a:lnTo>
                  <a:lnTo>
                    <a:pt x="234" y="598"/>
                  </a:lnTo>
                  <a:lnTo>
                    <a:pt x="223" y="602"/>
                  </a:lnTo>
                  <a:lnTo>
                    <a:pt x="239" y="614"/>
                  </a:lnTo>
                  <a:lnTo>
                    <a:pt x="259" y="621"/>
                  </a:lnTo>
                  <a:lnTo>
                    <a:pt x="284" y="639"/>
                  </a:lnTo>
                  <a:lnTo>
                    <a:pt x="285" y="636"/>
                  </a:lnTo>
                  <a:lnTo>
                    <a:pt x="300" y="640"/>
                  </a:lnTo>
                  <a:lnTo>
                    <a:pt x="325" y="643"/>
                  </a:lnTo>
                  <a:lnTo>
                    <a:pt x="350" y="653"/>
                  </a:lnTo>
                  <a:lnTo>
                    <a:pt x="353" y="657"/>
                  </a:lnTo>
                  <a:lnTo>
                    <a:pt x="363" y="654"/>
                  </a:lnTo>
                  <a:lnTo>
                    <a:pt x="379" y="658"/>
                  </a:lnTo>
                  <a:lnTo>
                    <a:pt x="386" y="666"/>
                  </a:lnTo>
                  <a:lnTo>
                    <a:pt x="398" y="671"/>
                  </a:lnTo>
                  <a:lnTo>
                    <a:pt x="402" y="672"/>
                  </a:lnTo>
                  <a:lnTo>
                    <a:pt x="416" y="684"/>
                  </a:lnTo>
                  <a:lnTo>
                    <a:pt x="424" y="686"/>
                  </a:lnTo>
                  <a:lnTo>
                    <a:pt x="426" y="680"/>
                  </a:lnTo>
                  <a:lnTo>
                    <a:pt x="434" y="672"/>
                  </a:lnTo>
                  <a:lnTo>
                    <a:pt x="411" y="648"/>
                  </a:lnTo>
                  <a:lnTo>
                    <a:pt x="410" y="634"/>
                  </a:lnTo>
                  <a:lnTo>
                    <a:pt x="391" y="615"/>
                  </a:lnTo>
                  <a:lnTo>
                    <a:pt x="402" y="594"/>
                  </a:lnTo>
                  <a:lnTo>
                    <a:pt x="417" y="590"/>
                  </a:lnTo>
                  <a:lnTo>
                    <a:pt x="422" y="578"/>
                  </a:lnTo>
                  <a:lnTo>
                    <a:pt x="413" y="575"/>
                  </a:lnTo>
                  <a:lnTo>
                    <a:pt x="412" y="564"/>
                  </a:lnTo>
                  <a:lnTo>
                    <a:pt x="398" y="551"/>
                  </a:lnTo>
                  <a:lnTo>
                    <a:pt x="386" y="551"/>
                  </a:lnTo>
                  <a:lnTo>
                    <a:pt x="369" y="537"/>
                  </a:lnTo>
                  <a:lnTo>
                    <a:pt x="375" y="522"/>
                  </a:lnTo>
                  <a:lnTo>
                    <a:pt x="369" y="518"/>
                  </a:lnTo>
                  <a:lnTo>
                    <a:pt x="376" y="496"/>
                  </a:lnTo>
                  <a:lnTo>
                    <a:pt x="396" y="507"/>
                  </a:lnTo>
                  <a:lnTo>
                    <a:pt x="394" y="493"/>
                  </a:lnTo>
                  <a:lnTo>
                    <a:pt x="420" y="471"/>
                  </a:lnTo>
                  <a:lnTo>
                    <a:pt x="445" y="470"/>
                  </a:lnTo>
                  <a:lnTo>
                    <a:pt x="484" y="484"/>
                  </a:lnTo>
                  <a:lnTo>
                    <a:pt x="505" y="492"/>
                  </a:lnTo>
                  <a:lnTo>
                    <a:pt x="519" y="484"/>
                  </a:lnTo>
                  <a:lnTo>
                    <a:pt x="544" y="484"/>
                  </a:lnTo>
                  <a:lnTo>
                    <a:pt x="568" y="494"/>
                  </a:lnTo>
                  <a:lnTo>
                    <a:pt x="571" y="488"/>
                  </a:lnTo>
                  <a:lnTo>
                    <a:pt x="593" y="489"/>
                  </a:lnTo>
                  <a:lnTo>
                    <a:pt x="594" y="479"/>
                  </a:lnTo>
                  <a:lnTo>
                    <a:pt x="563" y="466"/>
                  </a:lnTo>
                  <a:lnTo>
                    <a:pt x="575" y="456"/>
                  </a:lnTo>
                  <a:lnTo>
                    <a:pt x="570" y="450"/>
                  </a:lnTo>
                  <a:lnTo>
                    <a:pt x="583" y="445"/>
                  </a:lnTo>
                  <a:lnTo>
                    <a:pt x="567" y="431"/>
                  </a:lnTo>
                  <a:lnTo>
                    <a:pt x="571" y="425"/>
                  </a:lnTo>
                  <a:lnTo>
                    <a:pt x="626" y="417"/>
                  </a:lnTo>
                  <a:lnTo>
                    <a:pt x="632" y="413"/>
                  </a:lnTo>
                  <a:lnTo>
                    <a:pt x="667" y="406"/>
                  </a:lnTo>
                  <a:lnTo>
                    <a:pt x="677" y="397"/>
                  </a:lnTo>
                  <a:lnTo>
                    <a:pt x="707" y="401"/>
                  </a:lnTo>
                  <a:lnTo>
                    <a:pt x="721" y="422"/>
                  </a:lnTo>
                  <a:lnTo>
                    <a:pt x="735" y="417"/>
                  </a:lnTo>
                  <a:lnTo>
                    <a:pt x="758" y="424"/>
                  </a:lnTo>
                  <a:lnTo>
                    <a:pt x="762" y="435"/>
                  </a:lnTo>
                  <a:lnTo>
                    <a:pt x="776" y="434"/>
                  </a:lnTo>
                  <a:lnTo>
                    <a:pt x="806" y="415"/>
                  </a:lnTo>
                  <a:lnTo>
                    <a:pt x="803" y="421"/>
                  </a:lnTo>
                  <a:lnTo>
                    <a:pt x="831" y="436"/>
                  </a:lnTo>
                  <a:lnTo>
                    <a:pt x="889" y="487"/>
                  </a:lnTo>
                  <a:lnTo>
                    <a:pt x="893" y="477"/>
                  </a:lnTo>
                  <a:lnTo>
                    <a:pt x="920" y="489"/>
                  </a:lnTo>
                  <a:lnTo>
                    <a:pt x="940" y="483"/>
                  </a:lnTo>
                  <a:lnTo>
                    <a:pt x="951" y="487"/>
                  </a:lnTo>
                  <a:lnTo>
                    <a:pt x="964" y="499"/>
                  </a:lnTo>
                  <a:lnTo>
                    <a:pt x="977" y="503"/>
                  </a:lnTo>
                  <a:lnTo>
                    <a:pt x="988" y="511"/>
                  </a:lnTo>
                  <a:lnTo>
                    <a:pt x="1007" y="509"/>
                  </a:lnTo>
                  <a:lnTo>
                    <a:pt x="1022" y="521"/>
                  </a:lnTo>
                  <a:lnTo>
                    <a:pt x="1027" y="519"/>
                  </a:lnTo>
                  <a:lnTo>
                    <a:pt x="1042" y="516"/>
                  </a:lnTo>
                  <a:lnTo>
                    <a:pt x="1064" y="498"/>
                  </a:lnTo>
                  <a:lnTo>
                    <a:pt x="1084" y="489"/>
                  </a:lnTo>
                  <a:lnTo>
                    <a:pt x="1101" y="495"/>
                  </a:lnTo>
                  <a:lnTo>
                    <a:pt x="1117" y="495"/>
                  </a:lnTo>
                  <a:lnTo>
                    <a:pt x="1133" y="505"/>
                  </a:lnTo>
                  <a:lnTo>
                    <a:pt x="1149" y="505"/>
                  </a:lnTo>
                  <a:lnTo>
                    <a:pt x="1175" y="510"/>
                  </a:lnTo>
                  <a:lnTo>
                    <a:pt x="1183" y="497"/>
                  </a:lnTo>
                  <a:lnTo>
                    <a:pt x="1170" y="485"/>
                  </a:lnTo>
                  <a:lnTo>
                    <a:pt x="1175" y="464"/>
                  </a:lnTo>
                  <a:lnTo>
                    <a:pt x="1197" y="472"/>
                  </a:lnTo>
                  <a:lnTo>
                    <a:pt x="1213" y="474"/>
                  </a:lnTo>
                  <a:lnTo>
                    <a:pt x="1234" y="479"/>
                  </a:lnTo>
                  <a:lnTo>
                    <a:pt x="1246" y="495"/>
                  </a:lnTo>
                  <a:lnTo>
                    <a:pt x="1273" y="503"/>
                  </a:lnTo>
                  <a:lnTo>
                    <a:pt x="1286" y="499"/>
                  </a:lnTo>
                  <a:lnTo>
                    <a:pt x="1305" y="497"/>
                  </a:lnTo>
                  <a:lnTo>
                    <a:pt x="1323" y="500"/>
                  </a:lnTo>
                  <a:lnTo>
                    <a:pt x="1344" y="509"/>
                  </a:lnTo>
                  <a:lnTo>
                    <a:pt x="1360" y="520"/>
                  </a:lnTo>
                  <a:lnTo>
                    <a:pt x="1374" y="519"/>
                  </a:lnTo>
                  <a:lnTo>
                    <a:pt x="1397" y="523"/>
                  </a:lnTo>
                  <a:lnTo>
                    <a:pt x="1408" y="518"/>
                  </a:lnTo>
                  <a:lnTo>
                    <a:pt x="1427" y="514"/>
                  </a:lnTo>
                  <a:lnTo>
                    <a:pt x="1442" y="500"/>
                  </a:lnTo>
                  <a:lnTo>
                    <a:pt x="1453" y="502"/>
                  </a:lnTo>
                  <a:lnTo>
                    <a:pt x="1465" y="509"/>
                  </a:lnTo>
                  <a:lnTo>
                    <a:pt x="1483" y="507"/>
                  </a:lnTo>
                  <a:lnTo>
                    <a:pt x="1508" y="515"/>
                  </a:lnTo>
                  <a:lnTo>
                    <a:pt x="1522" y="502"/>
                  </a:lnTo>
                  <a:lnTo>
                    <a:pt x="1516" y="493"/>
                  </a:lnTo>
                  <a:lnTo>
                    <a:pt x="1516" y="472"/>
                  </a:lnTo>
                  <a:lnTo>
                    <a:pt x="1520" y="465"/>
                  </a:lnTo>
                  <a:lnTo>
                    <a:pt x="1512" y="454"/>
                  </a:lnTo>
                  <a:lnTo>
                    <a:pt x="1500" y="450"/>
                  </a:lnTo>
                  <a:lnTo>
                    <a:pt x="1505" y="440"/>
                  </a:lnTo>
                  <a:lnTo>
                    <a:pt x="1522" y="436"/>
                  </a:lnTo>
                  <a:lnTo>
                    <a:pt x="1542" y="436"/>
                  </a:lnTo>
                  <a:lnTo>
                    <a:pt x="1570" y="441"/>
                  </a:lnTo>
                  <a:lnTo>
                    <a:pt x="1589" y="449"/>
                  </a:lnTo>
                  <a:lnTo>
                    <a:pt x="1614" y="469"/>
                  </a:lnTo>
                  <a:lnTo>
                    <a:pt x="1627" y="478"/>
                  </a:lnTo>
                  <a:lnTo>
                    <a:pt x="1641" y="490"/>
                  </a:lnTo>
                  <a:lnTo>
                    <a:pt x="1661" y="510"/>
                  </a:lnTo>
                  <a:lnTo>
                    <a:pt x="1693" y="516"/>
                  </a:lnTo>
                  <a:lnTo>
                    <a:pt x="1722" y="531"/>
                  </a:lnTo>
                  <a:lnTo>
                    <a:pt x="1742" y="550"/>
                  </a:lnTo>
                  <a:lnTo>
                    <a:pt x="1766" y="550"/>
                  </a:lnTo>
                  <a:lnTo>
                    <a:pt x="1775" y="542"/>
                  </a:lnTo>
                  <a:lnTo>
                    <a:pt x="1797" y="536"/>
                  </a:lnTo>
                  <a:lnTo>
                    <a:pt x="1802" y="554"/>
                  </a:lnTo>
                  <a:lnTo>
                    <a:pt x="1801" y="562"/>
                  </a:lnTo>
                  <a:lnTo>
                    <a:pt x="1810" y="584"/>
                  </a:lnTo>
                  <a:lnTo>
                    <a:pt x="1811" y="604"/>
                  </a:lnTo>
                  <a:lnTo>
                    <a:pt x="1789" y="600"/>
                  </a:lnTo>
                  <a:lnTo>
                    <a:pt x="1779" y="607"/>
                  </a:lnTo>
                  <a:lnTo>
                    <a:pt x="1794" y="625"/>
                  </a:lnTo>
                  <a:lnTo>
                    <a:pt x="1806" y="649"/>
                  </a:lnTo>
                  <a:lnTo>
                    <a:pt x="1798" y="650"/>
                  </a:lnTo>
                  <a:lnTo>
                    <a:pt x="1804" y="660"/>
                  </a:lnTo>
                  <a:lnTo>
                    <a:pt x="1808" y="664"/>
                  </a:lnTo>
                  <a:lnTo>
                    <a:pt x="1807" y="657"/>
                  </a:lnTo>
                  <a:lnTo>
                    <a:pt x="1821" y="642"/>
                  </a:lnTo>
                  <a:lnTo>
                    <a:pt x="1837" y="652"/>
                  </a:lnTo>
                  <a:lnTo>
                    <a:pt x="1848" y="651"/>
                  </a:lnTo>
                  <a:lnTo>
                    <a:pt x="1863" y="639"/>
                  </a:lnTo>
                  <a:lnTo>
                    <a:pt x="1866" y="627"/>
                  </a:lnTo>
                  <a:lnTo>
                    <a:pt x="1873" y="604"/>
                  </a:lnTo>
                  <a:lnTo>
                    <a:pt x="1880" y="580"/>
                  </a:lnTo>
                  <a:lnTo>
                    <a:pt x="1876" y="566"/>
                  </a:lnTo>
                  <a:lnTo>
                    <a:pt x="1879" y="536"/>
                  </a:lnTo>
                  <a:lnTo>
                    <a:pt x="1862" y="504"/>
                  </a:lnTo>
                  <a:lnTo>
                    <a:pt x="1844" y="480"/>
                  </a:lnTo>
                  <a:lnTo>
                    <a:pt x="1840" y="460"/>
                  </a:lnTo>
                  <a:lnTo>
                    <a:pt x="1825" y="443"/>
                  </a:lnTo>
                  <a:lnTo>
                    <a:pt x="1784" y="421"/>
                  </a:lnTo>
                  <a:lnTo>
                    <a:pt x="1766" y="420"/>
                  </a:lnTo>
                  <a:lnTo>
                    <a:pt x="1764" y="430"/>
                  </a:lnTo>
                  <a:lnTo>
                    <a:pt x="1746" y="425"/>
                  </a:lnTo>
                  <a:lnTo>
                    <a:pt x="1728" y="413"/>
                  </a:lnTo>
                  <a:lnTo>
                    <a:pt x="1701" y="410"/>
                  </a:lnTo>
                  <a:lnTo>
                    <a:pt x="1718" y="364"/>
                  </a:lnTo>
                  <a:lnTo>
                    <a:pt x="1729" y="326"/>
                  </a:lnTo>
                  <a:lnTo>
                    <a:pt x="1772" y="320"/>
                  </a:lnTo>
                  <a:lnTo>
                    <a:pt x="1821" y="323"/>
                  </a:lnTo>
                  <a:lnTo>
                    <a:pt x="1829" y="314"/>
                  </a:lnTo>
                  <a:lnTo>
                    <a:pt x="1855" y="317"/>
                  </a:lnTo>
                  <a:lnTo>
                    <a:pt x="1869" y="331"/>
                  </a:lnTo>
                  <a:lnTo>
                    <a:pt x="1890" y="329"/>
                  </a:lnTo>
                  <a:lnTo>
                    <a:pt x="1917" y="324"/>
                  </a:lnTo>
                  <a:lnTo>
                    <a:pt x="1892" y="312"/>
                  </a:lnTo>
                  <a:lnTo>
                    <a:pt x="1892" y="280"/>
                  </a:lnTo>
                  <a:lnTo>
                    <a:pt x="1921" y="273"/>
                  </a:lnTo>
                  <a:lnTo>
                    <a:pt x="1961" y="297"/>
                  </a:lnTo>
                  <a:lnTo>
                    <a:pt x="1972" y="275"/>
                  </a:lnTo>
                  <a:lnTo>
                    <a:pt x="1961" y="260"/>
                  </a:lnTo>
                  <a:lnTo>
                    <a:pt x="1977" y="258"/>
                  </a:lnTo>
                  <a:lnTo>
                    <a:pt x="1999" y="285"/>
                  </a:lnTo>
                  <a:lnTo>
                    <a:pt x="1992" y="301"/>
                  </a:lnTo>
                  <a:lnTo>
                    <a:pt x="1989" y="320"/>
                  </a:lnTo>
                  <a:lnTo>
                    <a:pt x="1990" y="345"/>
                  </a:lnTo>
                  <a:lnTo>
                    <a:pt x="1972" y="349"/>
                  </a:lnTo>
                  <a:lnTo>
                    <a:pt x="1981" y="358"/>
                  </a:lnTo>
                  <a:lnTo>
                    <a:pt x="1980" y="370"/>
                  </a:lnTo>
                  <a:lnTo>
                    <a:pt x="2001" y="397"/>
                  </a:lnTo>
                  <a:lnTo>
                    <a:pt x="2053" y="441"/>
                  </a:lnTo>
                  <a:lnTo>
                    <a:pt x="2086" y="471"/>
                  </a:lnTo>
                  <a:lnTo>
                    <a:pt x="2105" y="485"/>
                  </a:lnTo>
                  <a:lnTo>
                    <a:pt x="2110" y="466"/>
                  </a:lnTo>
                  <a:lnTo>
                    <a:pt x="2096" y="446"/>
                  </a:lnTo>
                  <a:lnTo>
                    <a:pt x="2115" y="441"/>
                  </a:lnTo>
                  <a:lnTo>
                    <a:pt x="2098" y="418"/>
                  </a:lnTo>
                  <a:lnTo>
                    <a:pt x="2114" y="408"/>
                  </a:lnTo>
                  <a:lnTo>
                    <a:pt x="2099" y="399"/>
                  </a:lnTo>
                  <a:lnTo>
                    <a:pt x="2088" y="383"/>
                  </a:lnTo>
                  <a:lnTo>
                    <a:pt x="2102" y="382"/>
                  </a:lnTo>
                  <a:lnTo>
                    <a:pt x="2072" y="354"/>
                  </a:lnTo>
                  <a:lnTo>
                    <a:pt x="2050" y="349"/>
                  </a:lnTo>
                  <a:lnTo>
                    <a:pt x="2041" y="341"/>
                  </a:lnTo>
                  <a:lnTo>
                    <a:pt x="2037" y="322"/>
                  </a:lnTo>
                  <a:lnTo>
                    <a:pt x="2027" y="310"/>
                  </a:lnTo>
                  <a:lnTo>
                    <a:pt x="2050" y="312"/>
                  </a:lnTo>
                  <a:lnTo>
                    <a:pt x="2054" y="304"/>
                  </a:lnTo>
                  <a:lnTo>
                    <a:pt x="2069" y="311"/>
                  </a:lnTo>
                  <a:lnTo>
                    <a:pt x="2089" y="296"/>
                  </a:lnTo>
                  <a:lnTo>
                    <a:pt x="2127" y="309"/>
                  </a:lnTo>
                  <a:lnTo>
                    <a:pt x="2121" y="301"/>
                  </a:lnTo>
                  <a:lnTo>
                    <a:pt x="2127" y="289"/>
                  </a:lnTo>
                  <a:lnTo>
                    <a:pt x="2132" y="275"/>
                  </a:lnTo>
                  <a:lnTo>
                    <a:pt x="2142" y="273"/>
                  </a:lnTo>
                  <a:lnTo>
                    <a:pt x="2162" y="259"/>
                  </a:lnTo>
                  <a:lnTo>
                    <a:pt x="2195" y="263"/>
                  </a:lnTo>
                  <a:lnTo>
                    <a:pt x="2192" y="258"/>
                  </a:lnTo>
                  <a:lnTo>
                    <a:pt x="2179" y="250"/>
                  </a:lnTo>
                  <a:lnTo>
                    <a:pt x="2165" y="245"/>
                  </a:lnTo>
                  <a:lnTo>
                    <a:pt x="2135" y="230"/>
                  </a:lnTo>
                  <a:lnTo>
                    <a:pt x="2107" y="220"/>
                  </a:lnTo>
                  <a:lnTo>
                    <a:pt x="2128" y="221"/>
                  </a:lnTo>
                  <a:lnTo>
                    <a:pt x="2134" y="213"/>
                  </a:lnTo>
                  <a:lnTo>
                    <a:pt x="2128" y="210"/>
                  </a:lnTo>
                  <a:lnTo>
                    <a:pt x="2117" y="188"/>
                  </a:lnTo>
                  <a:lnTo>
                    <a:pt x="2124" y="183"/>
                  </a:lnTo>
                  <a:lnTo>
                    <a:pt x="2127" y="194"/>
                  </a:lnTo>
                  <a:lnTo>
                    <a:pt x="2139" y="195"/>
                  </a:lnTo>
                  <a:lnTo>
                    <a:pt x="2136" y="183"/>
                  </a:lnTo>
                  <a:lnTo>
                    <a:pt x="2149" y="185"/>
                  </a:lnTo>
                  <a:lnTo>
                    <a:pt x="2158" y="186"/>
                  </a:lnTo>
                  <a:lnTo>
                    <a:pt x="2154" y="172"/>
                  </a:lnTo>
                  <a:lnTo>
                    <a:pt x="2163" y="168"/>
                  </a:lnTo>
                  <a:lnTo>
                    <a:pt x="2150" y="158"/>
                  </a:lnTo>
                  <a:lnTo>
                    <a:pt x="2155" y="143"/>
                  </a:lnTo>
                  <a:lnTo>
                    <a:pt x="2167" y="151"/>
                  </a:lnTo>
                  <a:lnTo>
                    <a:pt x="2166" y="129"/>
                  </a:lnTo>
                  <a:lnTo>
                    <a:pt x="2163" y="113"/>
                  </a:lnTo>
                  <a:lnTo>
                    <a:pt x="2134" y="115"/>
                  </a:lnTo>
                  <a:lnTo>
                    <a:pt x="2116" y="123"/>
                  </a:lnTo>
                  <a:lnTo>
                    <a:pt x="2102" y="129"/>
                  </a:lnTo>
                  <a:lnTo>
                    <a:pt x="2098" y="133"/>
                  </a:lnTo>
                  <a:lnTo>
                    <a:pt x="2081" y="119"/>
                  </a:lnTo>
                  <a:lnTo>
                    <a:pt x="2021" y="141"/>
                  </a:lnTo>
                  <a:lnTo>
                    <a:pt x="2020" y="142"/>
                  </a:lnTo>
                  <a:lnTo>
                    <a:pt x="2020" y="142"/>
                  </a:lnTo>
                  <a:lnTo>
                    <a:pt x="1988" y="134"/>
                  </a:lnTo>
                  <a:lnTo>
                    <a:pt x="1936" y="126"/>
                  </a:lnTo>
                  <a:lnTo>
                    <a:pt x="1911" y="126"/>
                  </a:lnTo>
                  <a:lnTo>
                    <a:pt x="1861" y="122"/>
                  </a:lnTo>
                  <a:lnTo>
                    <a:pt x="1867" y="130"/>
                  </a:lnTo>
                  <a:lnTo>
                    <a:pt x="1896" y="141"/>
                  </a:lnTo>
                  <a:lnTo>
                    <a:pt x="1888" y="146"/>
                  </a:lnTo>
                  <a:lnTo>
                    <a:pt x="1841" y="131"/>
                  </a:lnTo>
                  <a:lnTo>
                    <a:pt x="1818" y="132"/>
                  </a:lnTo>
                  <a:lnTo>
                    <a:pt x="1788" y="129"/>
                  </a:lnTo>
                  <a:lnTo>
                    <a:pt x="1765" y="130"/>
                  </a:lnTo>
                  <a:lnTo>
                    <a:pt x="1753" y="133"/>
                  </a:lnTo>
                  <a:lnTo>
                    <a:pt x="1729" y="128"/>
                  </a:lnTo>
                  <a:lnTo>
                    <a:pt x="1711" y="115"/>
                  </a:lnTo>
                  <a:lnTo>
                    <a:pt x="1690" y="109"/>
                  </a:lnTo>
                  <a:lnTo>
                    <a:pt x="1660" y="106"/>
                  </a:lnTo>
                  <a:lnTo>
                    <a:pt x="1612" y="109"/>
                  </a:lnTo>
                  <a:lnTo>
                    <a:pt x="1559" y="96"/>
                  </a:lnTo>
                  <a:lnTo>
                    <a:pt x="1533" y="86"/>
                  </a:lnTo>
                  <a:lnTo>
                    <a:pt x="1402" y="75"/>
                  </a:lnTo>
                  <a:lnTo>
                    <a:pt x="1395" y="82"/>
                  </a:lnTo>
                  <a:lnTo>
                    <a:pt x="1426" y="98"/>
                  </a:lnTo>
                  <a:lnTo>
                    <a:pt x="1402" y="96"/>
                  </a:lnTo>
                  <a:lnTo>
                    <a:pt x="1399" y="101"/>
                  </a:lnTo>
                  <a:lnTo>
                    <a:pt x="1367" y="95"/>
                  </a:lnTo>
                  <a:lnTo>
                    <a:pt x="1351" y="100"/>
                  </a:lnTo>
                  <a:lnTo>
                    <a:pt x="1320" y="92"/>
                  </a:lnTo>
                  <a:lnTo>
                    <a:pt x="1331" y="110"/>
                  </a:lnTo>
                  <a:lnTo>
                    <a:pt x="1301" y="103"/>
                  </a:lnTo>
                  <a:lnTo>
                    <a:pt x="1268" y="90"/>
                  </a:lnTo>
                  <a:lnTo>
                    <a:pt x="1267" y="83"/>
                  </a:lnTo>
                  <a:lnTo>
                    <a:pt x="1247" y="72"/>
                  </a:lnTo>
                  <a:lnTo>
                    <a:pt x="1215" y="64"/>
                  </a:lnTo>
                  <a:lnTo>
                    <a:pt x="1195" y="64"/>
                  </a:lnTo>
                  <a:lnTo>
                    <a:pt x="1165" y="61"/>
                  </a:lnTo>
                  <a:lnTo>
                    <a:pt x="1180" y="73"/>
                  </a:lnTo>
                  <a:lnTo>
                    <a:pt x="1124" y="71"/>
                  </a:lnTo>
                  <a:lnTo>
                    <a:pt x="1111" y="63"/>
                  </a:lnTo>
                  <a:lnTo>
                    <a:pt x="1068" y="61"/>
                  </a:lnTo>
                  <a:lnTo>
                    <a:pt x="1051" y="63"/>
                  </a:lnTo>
                  <a:lnTo>
                    <a:pt x="1051" y="68"/>
                  </a:lnTo>
                  <a:lnTo>
                    <a:pt x="1032" y="57"/>
                  </a:lnTo>
                  <a:lnTo>
                    <a:pt x="1024" y="60"/>
                  </a:lnTo>
                  <a:lnTo>
                    <a:pt x="1001" y="56"/>
                  </a:lnTo>
                  <a:lnTo>
                    <a:pt x="983" y="54"/>
                  </a:lnTo>
                  <a:lnTo>
                    <a:pt x="986" y="49"/>
                  </a:lnTo>
                  <a:lnTo>
                    <a:pt x="1008" y="40"/>
                  </a:lnTo>
                  <a:lnTo>
                    <a:pt x="1016" y="36"/>
                  </a:lnTo>
                  <a:lnTo>
                    <a:pt x="1009" y="28"/>
                  </a:lnTo>
                  <a:lnTo>
                    <a:pt x="992" y="22"/>
                  </a:lnTo>
                  <a:lnTo>
                    <a:pt x="955" y="15"/>
                  </a:lnTo>
                  <a:lnTo>
                    <a:pt x="920" y="14"/>
                  </a:lnTo>
                  <a:lnTo>
                    <a:pt x="913" y="18"/>
                  </a:lnTo>
                  <a:lnTo>
                    <a:pt x="901" y="11"/>
                  </a:lnTo>
                  <a:lnTo>
                    <a:pt x="901" y="11"/>
                  </a:lnTo>
                  <a:lnTo>
                    <a:pt x="871" y="8"/>
                  </a:lnTo>
                  <a:lnTo>
                    <a:pt x="883" y="5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40" name="Freeform 222"/>
            <p:cNvSpPr>
              <a:spLocks/>
            </p:cNvSpPr>
            <p:nvPr/>
          </p:nvSpPr>
          <p:spPr bwMode="auto">
            <a:xfrm>
              <a:off x="6181029" y="5666385"/>
              <a:ext cx="81180" cy="79247"/>
            </a:xfrm>
            <a:custGeom>
              <a:avLst/>
              <a:gdLst>
                <a:gd name="T0" fmla="*/ 36 w 42"/>
                <a:gd name="T1" fmla="*/ 6 h 41"/>
                <a:gd name="T2" fmla="*/ 29 w 42"/>
                <a:gd name="T3" fmla="*/ 0 h 41"/>
                <a:gd name="T4" fmla="*/ 20 w 42"/>
                <a:gd name="T5" fmla="*/ 4 h 41"/>
                <a:gd name="T6" fmla="*/ 10 w 42"/>
                <a:gd name="T7" fmla="*/ 12 h 41"/>
                <a:gd name="T8" fmla="*/ 0 w 42"/>
                <a:gd name="T9" fmla="*/ 25 h 41"/>
                <a:gd name="T10" fmla="*/ 12 w 42"/>
                <a:gd name="T11" fmla="*/ 41 h 41"/>
                <a:gd name="T12" fmla="*/ 18 w 42"/>
                <a:gd name="T13" fmla="*/ 39 h 41"/>
                <a:gd name="T14" fmla="*/ 22 w 42"/>
                <a:gd name="T15" fmla="*/ 32 h 41"/>
                <a:gd name="T16" fmla="*/ 32 w 42"/>
                <a:gd name="T17" fmla="*/ 29 h 41"/>
                <a:gd name="T18" fmla="*/ 36 w 42"/>
                <a:gd name="T19" fmla="*/ 22 h 41"/>
                <a:gd name="T20" fmla="*/ 42 w 42"/>
                <a:gd name="T21" fmla="*/ 12 h 41"/>
                <a:gd name="T22" fmla="*/ 36 w 42"/>
                <a:gd name="T23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41">
                  <a:moveTo>
                    <a:pt x="36" y="6"/>
                  </a:moveTo>
                  <a:lnTo>
                    <a:pt x="29" y="0"/>
                  </a:lnTo>
                  <a:lnTo>
                    <a:pt x="20" y="4"/>
                  </a:lnTo>
                  <a:lnTo>
                    <a:pt x="10" y="12"/>
                  </a:lnTo>
                  <a:lnTo>
                    <a:pt x="0" y="25"/>
                  </a:lnTo>
                  <a:lnTo>
                    <a:pt x="12" y="41"/>
                  </a:lnTo>
                  <a:lnTo>
                    <a:pt x="18" y="39"/>
                  </a:lnTo>
                  <a:lnTo>
                    <a:pt x="22" y="32"/>
                  </a:lnTo>
                  <a:lnTo>
                    <a:pt x="32" y="29"/>
                  </a:lnTo>
                  <a:lnTo>
                    <a:pt x="36" y="22"/>
                  </a:lnTo>
                  <a:lnTo>
                    <a:pt x="42" y="12"/>
                  </a:lnTo>
                  <a:lnTo>
                    <a:pt x="36" y="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</p:grpSp>
      <p:sp>
        <p:nvSpPr>
          <p:cNvPr id="5" name="Slide Number Placeholder 4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/>
              <a:t>Editable Map – To change the map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415308340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edia-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/>
          <p:cNvSpPr>
            <a:spLocks noGrp="1"/>
          </p:cNvSpPr>
          <p:nvPr>
            <p:ph type="media" sz="quarter" idx="10"/>
          </p:nvPr>
        </p:nvSpPr>
        <p:spPr>
          <a:xfrm>
            <a:off x="0" y="0"/>
            <a:ext cx="12192000" cy="6858000"/>
          </a:xfrm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Media slide</a:t>
            </a:r>
          </a:p>
        </p:txBody>
      </p:sp>
    </p:spTree>
    <p:extLst>
      <p:ext uri="{BB962C8B-B14F-4D97-AF65-F5344CB8AC3E}">
        <p14:creationId xmlns:p14="http://schemas.microsoft.com/office/powerpoint/2010/main" val="11416372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itle Page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784" y="4774464"/>
            <a:ext cx="2169911" cy="14299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" y="-1"/>
            <a:ext cx="12181175" cy="342900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3866625"/>
            <a:ext cx="10972800" cy="1107996"/>
          </a:xfr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v01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5836372"/>
            <a:ext cx="7391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7" y="5275985"/>
            <a:ext cx="7391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</p:spTree>
    <p:extLst>
      <p:ext uri="{BB962C8B-B14F-4D97-AF65-F5344CB8AC3E}">
        <p14:creationId xmlns:p14="http://schemas.microsoft.com/office/powerpoint/2010/main" val="268691385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able Placeholder 4"/>
          <p:cNvSpPr>
            <a:spLocks noGrp="1"/>
          </p:cNvSpPr>
          <p:nvPr>
            <p:ph type="tbl" sz="quarter" idx="10"/>
          </p:nvPr>
        </p:nvSpPr>
        <p:spPr>
          <a:xfrm>
            <a:off x="609600" y="1447800"/>
            <a:ext cx="10976956" cy="4724400"/>
          </a:xfrm>
        </p:spPr>
        <p:txBody>
          <a:bodyPr/>
          <a:lstStyle>
            <a:lvl1pPr marL="0" indent="0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Table slide</a:t>
            </a:r>
          </a:p>
        </p:txBody>
      </p:sp>
    </p:spTree>
    <p:extLst>
      <p:ext uri="{BB962C8B-B14F-4D97-AF65-F5344CB8AC3E}">
        <p14:creationId xmlns:p14="http://schemas.microsoft.com/office/powerpoint/2010/main" val="39864748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icture Placeholder 161"/>
          <p:cNvSpPr>
            <a:spLocks noGrp="1"/>
          </p:cNvSpPr>
          <p:nvPr userDrawn="1">
            <p:ph type="pic" sz="quarter" idx="34" hasCustomPrompt="1"/>
          </p:nvPr>
        </p:nvSpPr>
        <p:spPr>
          <a:xfrm>
            <a:off x="5635424" y="1583224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10848201" y="2593277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6" name="Picture Placeholder 161"/>
          <p:cNvSpPr>
            <a:spLocks noGrp="1"/>
          </p:cNvSpPr>
          <p:nvPr userDrawn="1">
            <p:ph type="pic" sz="quarter" idx="35" hasCustomPrompt="1"/>
          </p:nvPr>
        </p:nvSpPr>
        <p:spPr>
          <a:xfrm>
            <a:off x="10844756" y="2583372"/>
            <a:ext cx="909638" cy="855663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418751" y="2625157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429020" y="3701883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429020" y="4817830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10850981" y="4817830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8" name="Rectangle 87"/>
          <p:cNvSpPr/>
          <p:nvPr userDrawn="1"/>
        </p:nvSpPr>
        <p:spPr>
          <a:xfrm>
            <a:off x="10845175" y="3666981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2" name="Picture Placeholder 161"/>
          <p:cNvSpPr>
            <a:spLocks noGrp="1"/>
          </p:cNvSpPr>
          <p:nvPr userDrawn="1">
            <p:ph type="pic" sz="quarter" idx="31" hasCustomPrompt="1"/>
          </p:nvPr>
        </p:nvSpPr>
        <p:spPr>
          <a:xfrm>
            <a:off x="418332" y="2608988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163" name="Picture Placeholder 161"/>
          <p:cNvSpPr>
            <a:spLocks noGrp="1"/>
          </p:cNvSpPr>
          <p:nvPr userDrawn="1">
            <p:ph type="pic" sz="quarter" idx="32" hasCustomPrompt="1"/>
          </p:nvPr>
        </p:nvSpPr>
        <p:spPr>
          <a:xfrm>
            <a:off x="418332" y="3706041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164" name="Picture Placeholder 161"/>
          <p:cNvSpPr>
            <a:spLocks noGrp="1"/>
          </p:cNvSpPr>
          <p:nvPr userDrawn="1">
            <p:ph type="pic" sz="quarter" idx="33" hasCustomPrompt="1"/>
          </p:nvPr>
        </p:nvSpPr>
        <p:spPr>
          <a:xfrm>
            <a:off x="418332" y="4818613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167" name="Picture Placeholder 161"/>
          <p:cNvSpPr>
            <a:spLocks noGrp="1"/>
          </p:cNvSpPr>
          <p:nvPr userDrawn="1">
            <p:ph type="pic" sz="quarter" idx="36" hasCustomPrompt="1"/>
          </p:nvPr>
        </p:nvSpPr>
        <p:spPr>
          <a:xfrm>
            <a:off x="10826374" y="3673721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168" name="Picture Placeholder 161"/>
          <p:cNvSpPr>
            <a:spLocks noGrp="1"/>
          </p:cNvSpPr>
          <p:nvPr userDrawn="1">
            <p:ph type="pic" sz="quarter" idx="37" hasCustomPrompt="1"/>
          </p:nvPr>
        </p:nvSpPr>
        <p:spPr>
          <a:xfrm>
            <a:off x="10844756" y="4825027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grpSp>
        <p:nvGrpSpPr>
          <p:cNvPr id="79" name="Group 78"/>
          <p:cNvGrpSpPr/>
          <p:nvPr userDrawn="1"/>
        </p:nvGrpSpPr>
        <p:grpSpPr>
          <a:xfrm flipH="1">
            <a:off x="7053087" y="3707461"/>
            <a:ext cx="3788976" cy="887086"/>
            <a:chOff x="1338239" y="2448305"/>
            <a:chExt cx="3788976" cy="887086"/>
          </a:xfrm>
        </p:grpSpPr>
        <p:cxnSp>
          <p:nvCxnSpPr>
            <p:cNvPr id="80" name="Straight Connector 79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82" name="Group 81"/>
          <p:cNvGrpSpPr/>
          <p:nvPr userDrawn="1"/>
        </p:nvGrpSpPr>
        <p:grpSpPr>
          <a:xfrm flipH="1">
            <a:off x="7053087" y="2605020"/>
            <a:ext cx="3788976" cy="887086"/>
            <a:chOff x="1338239" y="2448305"/>
            <a:chExt cx="3788976" cy="887086"/>
          </a:xfrm>
        </p:grpSpPr>
        <p:cxnSp>
          <p:nvCxnSpPr>
            <p:cNvPr id="83" name="Straight Connector 82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4" name="Straight Connector 83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85" name="Group 84"/>
          <p:cNvGrpSpPr/>
          <p:nvPr userDrawn="1"/>
        </p:nvGrpSpPr>
        <p:grpSpPr>
          <a:xfrm flipH="1">
            <a:off x="7053087" y="4829573"/>
            <a:ext cx="3788976" cy="887086"/>
            <a:chOff x="1338239" y="2448305"/>
            <a:chExt cx="3788976" cy="887086"/>
          </a:xfrm>
        </p:grpSpPr>
        <p:cxnSp>
          <p:nvCxnSpPr>
            <p:cNvPr id="86" name="Straight Connector 85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7" name="Straight Connector 86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73" name="Group 72"/>
          <p:cNvGrpSpPr/>
          <p:nvPr userDrawn="1"/>
        </p:nvGrpSpPr>
        <p:grpSpPr>
          <a:xfrm>
            <a:off x="1338239" y="3695718"/>
            <a:ext cx="3788976" cy="887086"/>
            <a:chOff x="1338239" y="2448305"/>
            <a:chExt cx="3788976" cy="887086"/>
          </a:xfrm>
        </p:grpSpPr>
        <p:cxnSp>
          <p:nvCxnSpPr>
            <p:cNvPr id="74" name="Straight Connector 73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49" name="Text Placeholder 148"/>
          <p:cNvSpPr>
            <a:spLocks noGrp="1"/>
          </p:cNvSpPr>
          <p:nvPr userDrawn="1">
            <p:ph type="body" sz="quarter" idx="19"/>
          </p:nvPr>
        </p:nvSpPr>
        <p:spPr>
          <a:xfrm>
            <a:off x="1372775" y="3027636"/>
            <a:ext cx="3542317" cy="6528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0" name="Text Placeholder 148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372775" y="2602622"/>
            <a:ext cx="3542317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0" name="Text Placeholder 148"/>
          <p:cNvSpPr>
            <a:spLocks noGrp="1"/>
          </p:cNvSpPr>
          <p:nvPr userDrawn="1">
            <p:ph type="body" sz="quarter" idx="38"/>
          </p:nvPr>
        </p:nvSpPr>
        <p:spPr>
          <a:xfrm>
            <a:off x="1372775" y="4129486"/>
            <a:ext cx="3548181" cy="5853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1" name="Text Placeholder 148"/>
          <p:cNvSpPr>
            <a:spLocks noGrp="1"/>
          </p:cNvSpPr>
          <p:nvPr userDrawn="1">
            <p:ph type="body" sz="quarter" idx="39" hasCustomPrompt="1"/>
          </p:nvPr>
        </p:nvSpPr>
        <p:spPr>
          <a:xfrm>
            <a:off x="1372775" y="3700331"/>
            <a:ext cx="3548181" cy="4182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2" name="Text Placeholder 148"/>
          <p:cNvSpPr>
            <a:spLocks noGrp="1"/>
          </p:cNvSpPr>
          <p:nvPr>
            <p:ph type="body" sz="quarter" idx="40"/>
          </p:nvPr>
        </p:nvSpPr>
        <p:spPr>
          <a:xfrm>
            <a:off x="1372775" y="5282049"/>
            <a:ext cx="3529025" cy="5853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3" name="Text Placeholder 148"/>
          <p:cNvSpPr>
            <a:spLocks noGrp="1"/>
          </p:cNvSpPr>
          <p:nvPr userDrawn="1">
            <p:ph type="body" sz="quarter" idx="41" hasCustomPrompt="1"/>
          </p:nvPr>
        </p:nvSpPr>
        <p:spPr>
          <a:xfrm>
            <a:off x="1372775" y="4804325"/>
            <a:ext cx="3529025" cy="4570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4" name="Text Placeholder 148"/>
          <p:cNvSpPr>
            <a:spLocks noGrp="1"/>
          </p:cNvSpPr>
          <p:nvPr userDrawn="1">
            <p:ph type="body" sz="quarter" idx="42"/>
          </p:nvPr>
        </p:nvSpPr>
        <p:spPr>
          <a:xfrm>
            <a:off x="7290238" y="3060676"/>
            <a:ext cx="3538728" cy="5853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5" name="Text Placeholder 148"/>
          <p:cNvSpPr>
            <a:spLocks noGrp="1"/>
          </p:cNvSpPr>
          <p:nvPr userDrawn="1">
            <p:ph type="body" sz="quarter" idx="43" hasCustomPrompt="1"/>
          </p:nvPr>
        </p:nvSpPr>
        <p:spPr>
          <a:xfrm>
            <a:off x="7289694" y="2577606"/>
            <a:ext cx="3538728" cy="4830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6" name="Text Placeholder 148"/>
          <p:cNvSpPr>
            <a:spLocks noGrp="1"/>
          </p:cNvSpPr>
          <p:nvPr userDrawn="1">
            <p:ph type="body" sz="quarter" idx="44"/>
          </p:nvPr>
        </p:nvSpPr>
        <p:spPr>
          <a:xfrm>
            <a:off x="7293917" y="4150859"/>
            <a:ext cx="3538728" cy="5853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7" name="Text Placeholder 148"/>
          <p:cNvSpPr>
            <a:spLocks noGrp="1"/>
          </p:cNvSpPr>
          <p:nvPr userDrawn="1">
            <p:ph type="body" sz="quarter" idx="45" hasCustomPrompt="1"/>
          </p:nvPr>
        </p:nvSpPr>
        <p:spPr>
          <a:xfrm>
            <a:off x="7293373" y="3667120"/>
            <a:ext cx="3538728" cy="5096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8" name="Text Placeholder 148"/>
          <p:cNvSpPr>
            <a:spLocks noGrp="1"/>
          </p:cNvSpPr>
          <p:nvPr userDrawn="1">
            <p:ph type="body" sz="quarter" idx="46"/>
          </p:nvPr>
        </p:nvSpPr>
        <p:spPr>
          <a:xfrm>
            <a:off x="7294775" y="5254155"/>
            <a:ext cx="3538728" cy="5853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9" name="Text Placeholder 148"/>
          <p:cNvSpPr>
            <a:spLocks noGrp="1"/>
          </p:cNvSpPr>
          <p:nvPr userDrawn="1">
            <p:ph type="body" sz="quarter" idx="47" hasCustomPrompt="1"/>
          </p:nvPr>
        </p:nvSpPr>
        <p:spPr>
          <a:xfrm>
            <a:off x="7294231" y="4804327"/>
            <a:ext cx="3538728" cy="47772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grpSp>
        <p:nvGrpSpPr>
          <p:cNvPr id="30" name="Group 29"/>
          <p:cNvGrpSpPr/>
          <p:nvPr userDrawn="1"/>
        </p:nvGrpSpPr>
        <p:grpSpPr>
          <a:xfrm>
            <a:off x="1338239" y="2593277"/>
            <a:ext cx="3788976" cy="887086"/>
            <a:chOff x="1338239" y="2448305"/>
            <a:chExt cx="3788976" cy="887086"/>
          </a:xfrm>
        </p:grpSpPr>
        <p:cxnSp>
          <p:nvCxnSpPr>
            <p:cNvPr id="27" name="Straight Connector 26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76" name="Group 75"/>
          <p:cNvGrpSpPr/>
          <p:nvPr userDrawn="1"/>
        </p:nvGrpSpPr>
        <p:grpSpPr>
          <a:xfrm>
            <a:off x="1338239" y="4817830"/>
            <a:ext cx="3788976" cy="887086"/>
            <a:chOff x="1338239" y="2448305"/>
            <a:chExt cx="3788976" cy="887086"/>
          </a:xfrm>
        </p:grpSpPr>
        <p:cxnSp>
          <p:nvCxnSpPr>
            <p:cNvPr id="77" name="Straight Connector 76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89" name="Group 88"/>
          <p:cNvGrpSpPr/>
          <p:nvPr userDrawn="1"/>
        </p:nvGrpSpPr>
        <p:grpSpPr>
          <a:xfrm rot="16200000" flipH="1">
            <a:off x="4654761" y="3413881"/>
            <a:ext cx="2849250" cy="887086"/>
            <a:chOff x="1338239" y="2448305"/>
            <a:chExt cx="3165026" cy="887086"/>
          </a:xfrm>
        </p:grpSpPr>
        <p:cxnSp>
          <p:nvCxnSpPr>
            <p:cNvPr id="90" name="Straight Connector 89"/>
            <p:cNvCxnSpPr/>
            <p:nvPr userDrawn="1"/>
          </p:nvCxnSpPr>
          <p:spPr>
            <a:xfrm rot="16200000" flipH="1">
              <a:off x="2920752" y="1309335"/>
              <a:ext cx="0" cy="316502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1" name="Straight Connector 90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31" name="Rectangle 30"/>
          <p:cNvSpPr/>
          <p:nvPr userDrawn="1"/>
        </p:nvSpPr>
        <p:spPr>
          <a:xfrm>
            <a:off x="4886852" y="2875459"/>
            <a:ext cx="2453900" cy="2803670"/>
          </a:xfrm>
          <a:prstGeom prst="rect">
            <a:avLst/>
          </a:prstGeom>
          <a:solidFill>
            <a:schemeClr val="bg1"/>
          </a:solidFill>
          <a:ln w="1905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sp>
        <p:nvSpPr>
          <p:cNvPr id="92" name="Text Placeholder 148"/>
          <p:cNvSpPr>
            <a:spLocks noGrp="1"/>
          </p:cNvSpPr>
          <p:nvPr>
            <p:ph type="body" sz="quarter" idx="48"/>
          </p:nvPr>
        </p:nvSpPr>
        <p:spPr>
          <a:xfrm>
            <a:off x="6576874" y="2053759"/>
            <a:ext cx="3538728" cy="4054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3" name="Text Placeholder 148"/>
          <p:cNvSpPr>
            <a:spLocks noGrp="1"/>
          </p:cNvSpPr>
          <p:nvPr>
            <p:ph type="body" sz="quarter" idx="49" hasCustomPrompt="1"/>
          </p:nvPr>
        </p:nvSpPr>
        <p:spPr>
          <a:xfrm>
            <a:off x="6576330" y="1570689"/>
            <a:ext cx="3538728" cy="4830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50" hasCustomPrompt="1"/>
          </p:nvPr>
        </p:nvSpPr>
        <p:spPr>
          <a:xfrm>
            <a:off x="5099643" y="3153834"/>
            <a:ext cx="1981200" cy="19812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Insert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 err="1"/>
              <a:t>Diagram_To</a:t>
            </a:r>
            <a:r>
              <a:rPr lang="en-US"/>
              <a:t> change the Diagram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2803832491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Diagram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320040" y="2165526"/>
            <a:ext cx="1552855" cy="85617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b="1"/>
              <a:t>Title</a:t>
            </a:r>
          </a:p>
        </p:txBody>
      </p:sp>
      <p:sp>
        <p:nvSpPr>
          <p:cNvPr id="84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3852523" y="4911976"/>
            <a:ext cx="1552855" cy="81002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5" name="Text Placeholder 24"/>
          <p:cNvSpPr>
            <a:spLocks noGrp="1"/>
          </p:cNvSpPr>
          <p:nvPr>
            <p:ph type="body" sz="quarter" idx="13" hasCustomPrompt="1"/>
          </p:nvPr>
        </p:nvSpPr>
        <p:spPr>
          <a:xfrm>
            <a:off x="6873461" y="4911976"/>
            <a:ext cx="1552855" cy="77417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b="1"/>
              <a:t>Title</a:t>
            </a: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4" hasCustomPrompt="1"/>
          </p:nvPr>
        </p:nvSpPr>
        <p:spPr>
          <a:xfrm>
            <a:off x="5734244" y="1467175"/>
            <a:ext cx="731520" cy="7315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err="1"/>
              <a:t>Isert</a:t>
            </a:r>
            <a:r>
              <a:rPr lang="en-US"/>
              <a:t> Icon</a:t>
            </a:r>
          </a:p>
        </p:txBody>
      </p:sp>
      <p:sp>
        <p:nvSpPr>
          <p:cNvPr id="89" name="Picture Placeholder 26"/>
          <p:cNvSpPr>
            <a:spLocks noGrp="1"/>
          </p:cNvSpPr>
          <p:nvPr>
            <p:ph type="pic" sz="quarter" idx="15" hasCustomPrompt="1"/>
          </p:nvPr>
        </p:nvSpPr>
        <p:spPr>
          <a:xfrm>
            <a:off x="4263190" y="4168544"/>
            <a:ext cx="731520" cy="7315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err="1"/>
              <a:t>Isert</a:t>
            </a:r>
            <a:r>
              <a:rPr lang="en-US"/>
              <a:t> Icon</a:t>
            </a:r>
          </a:p>
        </p:txBody>
      </p:sp>
      <p:sp>
        <p:nvSpPr>
          <p:cNvPr id="90" name="Picture Placeholder 26"/>
          <p:cNvSpPr>
            <a:spLocks noGrp="1"/>
          </p:cNvSpPr>
          <p:nvPr>
            <p:ph type="pic" sz="quarter" idx="16" hasCustomPrompt="1"/>
          </p:nvPr>
        </p:nvSpPr>
        <p:spPr>
          <a:xfrm>
            <a:off x="7328972" y="4168544"/>
            <a:ext cx="731520" cy="7315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err="1"/>
              <a:t>Isert</a:t>
            </a:r>
            <a:r>
              <a:rPr lang="en-US"/>
              <a:t> Icon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7"/>
          </p:nvPr>
        </p:nvSpPr>
        <p:spPr>
          <a:xfrm>
            <a:off x="533400" y="1467175"/>
            <a:ext cx="4461310" cy="7573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6" name="Text Placeholder 32"/>
          <p:cNvSpPr>
            <a:spLocks noGrp="1"/>
          </p:cNvSpPr>
          <p:nvPr>
            <p:ph type="body" sz="quarter" idx="18"/>
          </p:nvPr>
        </p:nvSpPr>
        <p:spPr>
          <a:xfrm>
            <a:off x="565977" y="4153140"/>
            <a:ext cx="3070639" cy="7767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7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8642093" y="4093406"/>
            <a:ext cx="2940307" cy="78600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4" name="Straight Arrow Connector 23"/>
          <p:cNvCxnSpPr/>
          <p:nvPr userDrawn="1"/>
        </p:nvCxnSpPr>
        <p:spPr>
          <a:xfrm>
            <a:off x="6143221" y="3140334"/>
            <a:ext cx="512030" cy="882812"/>
          </a:xfrm>
          <a:prstGeom prst="straightConnector1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Arrow Connector 27"/>
          <p:cNvCxnSpPr/>
          <p:nvPr userDrawn="1"/>
        </p:nvCxnSpPr>
        <p:spPr>
          <a:xfrm flipV="1">
            <a:off x="5553388" y="3140334"/>
            <a:ext cx="518964" cy="894766"/>
          </a:xfrm>
          <a:prstGeom prst="straightConnector1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Rectangle 34"/>
          <p:cNvSpPr/>
          <p:nvPr userDrawn="1"/>
        </p:nvSpPr>
        <p:spPr>
          <a:xfrm>
            <a:off x="5319271" y="1447800"/>
            <a:ext cx="1553458" cy="1553458"/>
          </a:xfrm>
          <a:prstGeom prst="rect">
            <a:avLst/>
          </a:prstGeom>
          <a:noFill/>
          <a:ln w="19050" cap="flat">
            <a:solidFill>
              <a:schemeClr val="tx2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3835244" y="4168544"/>
            <a:ext cx="1553458" cy="1553458"/>
          </a:xfrm>
          <a:prstGeom prst="rect">
            <a:avLst/>
          </a:prstGeom>
          <a:noFill/>
          <a:ln w="19050" cap="flat">
            <a:solidFill>
              <a:schemeClr val="tx2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6872729" y="4168544"/>
            <a:ext cx="1553458" cy="1553458"/>
          </a:xfrm>
          <a:prstGeom prst="rect">
            <a:avLst/>
          </a:prstGeom>
          <a:noFill/>
          <a:ln w="19050" cap="flat">
            <a:solidFill>
              <a:schemeClr val="tx2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cxnSp>
        <p:nvCxnSpPr>
          <p:cNvPr id="38" name="Straight Connector 37"/>
          <p:cNvCxnSpPr/>
          <p:nvPr userDrawn="1"/>
        </p:nvCxnSpPr>
        <p:spPr>
          <a:xfrm flipH="1">
            <a:off x="516121" y="4945273"/>
            <a:ext cx="3319123" cy="0"/>
          </a:xfrm>
          <a:prstGeom prst="line">
            <a:avLst/>
          </a:prstGeom>
          <a:noFill/>
          <a:ln w="28575" cap="flat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Straight Connector 38"/>
          <p:cNvCxnSpPr/>
          <p:nvPr userDrawn="1"/>
        </p:nvCxnSpPr>
        <p:spPr>
          <a:xfrm flipH="1">
            <a:off x="8426187" y="4945273"/>
            <a:ext cx="3223336" cy="0"/>
          </a:xfrm>
          <a:prstGeom prst="line">
            <a:avLst/>
          </a:prstGeom>
          <a:noFill/>
          <a:ln w="28575" cap="flat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0" name="Straight Arrow Connector 39"/>
          <p:cNvCxnSpPr/>
          <p:nvPr userDrawn="1"/>
        </p:nvCxnSpPr>
        <p:spPr>
          <a:xfrm flipH="1">
            <a:off x="5529726" y="4093406"/>
            <a:ext cx="1085252" cy="0"/>
          </a:xfrm>
          <a:prstGeom prst="straightConnector1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/>
          <p:nvPr userDrawn="1"/>
        </p:nvCxnSpPr>
        <p:spPr>
          <a:xfrm flipH="1" flipV="1">
            <a:off x="533401" y="2222654"/>
            <a:ext cx="4785870" cy="1875"/>
          </a:xfrm>
          <a:prstGeom prst="line">
            <a:avLst/>
          </a:prstGeom>
          <a:noFill/>
          <a:ln w="28575" cap="flat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 err="1"/>
              <a:t>Diagram_To</a:t>
            </a:r>
            <a:r>
              <a:rPr lang="en-US"/>
              <a:t> change the Diagram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2720352930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AF5295BA-C7F8-47C2-ABBD-E6F1A53CA92B}"/>
              </a:ext>
            </a:extLst>
          </p:cNvPr>
          <p:cNvSpPr/>
          <p:nvPr userDrawn="1"/>
        </p:nvSpPr>
        <p:spPr>
          <a:xfrm>
            <a:off x="4299576" y="2299478"/>
            <a:ext cx="3382933" cy="3382933"/>
          </a:xfrm>
          <a:prstGeom prst="ellipse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Autofit/>
          </a:bodyPr>
          <a:lstStyle/>
          <a:p>
            <a:pPr lvl="0" eaLnBrk="1" hangingPunct="1">
              <a:spcBef>
                <a:spcPts val="600"/>
              </a:spcBef>
              <a:buClr>
                <a:srgbClr val="7ED0E0"/>
              </a:buClr>
              <a:buSzPct val="85000"/>
              <a:buFont typeface="Wingdings 2" panose="05020102010507070707" pitchFamily="18" charset="2"/>
            </a:pPr>
            <a:endParaRPr lang="en-US" sz="2400">
              <a:solidFill>
                <a:schemeClr val="bg1"/>
              </a:solidFill>
              <a:latin typeface="Arial" panose="020B0604020202020204" pitchFamily="34" charset="0"/>
              <a:ea typeface="Open Sans" panose="020B0606030504020204" pitchFamily="34" charset="0"/>
              <a:cs typeface="Arial" panose="020B0604020202020204" pitchFamily="34" charset="0"/>
              <a:sym typeface="Helvetica Light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8BE7376-D974-45EE-952C-B78D89BA7DB5}"/>
              </a:ext>
            </a:extLst>
          </p:cNvPr>
          <p:cNvGrpSpPr/>
          <p:nvPr userDrawn="1"/>
        </p:nvGrpSpPr>
        <p:grpSpPr>
          <a:xfrm>
            <a:off x="6955491" y="2580947"/>
            <a:ext cx="211514" cy="211514"/>
            <a:chOff x="3918087" y="2152073"/>
            <a:chExt cx="251482" cy="25148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3499101C-0142-4D58-9E02-101951926A18}"/>
                </a:ext>
              </a:extLst>
            </p:cNvPr>
            <p:cNvSpPr/>
            <p:nvPr/>
          </p:nvSpPr>
          <p:spPr>
            <a:xfrm>
              <a:off x="3918087" y="2152073"/>
              <a:ext cx="251482" cy="251482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14" name="Isosceles Triangle 7">
              <a:extLst>
                <a:ext uri="{FF2B5EF4-FFF2-40B4-BE49-F238E27FC236}">
                  <a16:creationId xmlns:a16="http://schemas.microsoft.com/office/drawing/2014/main" id="{73FFE368-BC93-4C51-A9B1-70C39061E098}"/>
                </a:ext>
              </a:extLst>
            </p:cNvPr>
            <p:cNvSpPr/>
            <p:nvPr/>
          </p:nvSpPr>
          <p:spPr>
            <a:xfrm rot="7379692">
              <a:off x="3991158" y="2247029"/>
              <a:ext cx="132626" cy="75908"/>
            </a:xfrm>
            <a:custGeom>
              <a:avLst/>
              <a:gdLst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  <a:gd name="connsiteX3" fmla="*/ 0 w 868179"/>
                <a:gd name="connsiteY3" fmla="*/ 496887 h 496887"/>
                <a:gd name="connsiteX0" fmla="*/ 0 w 868179"/>
                <a:gd name="connsiteY0" fmla="*/ 496887 h 588327"/>
                <a:gd name="connsiteX1" fmla="*/ 434090 w 868179"/>
                <a:gd name="connsiteY1" fmla="*/ 0 h 588327"/>
                <a:gd name="connsiteX2" fmla="*/ 868179 w 868179"/>
                <a:gd name="connsiteY2" fmla="*/ 496887 h 588327"/>
                <a:gd name="connsiteX3" fmla="*/ 91440 w 868179"/>
                <a:gd name="connsiteY3" fmla="*/ 588327 h 588327"/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8179" h="496887">
                  <a:moveTo>
                    <a:pt x="0" y="496887"/>
                  </a:moveTo>
                  <a:lnTo>
                    <a:pt x="434090" y="0"/>
                  </a:lnTo>
                  <a:lnTo>
                    <a:pt x="868179" y="496887"/>
                  </a:lnTo>
                </a:path>
              </a:pathLst>
            </a:custGeom>
            <a:noFill/>
            <a:ln w="31750" cap="rnd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3A0DD91-8242-46BE-BC7D-C1700DB85F40}"/>
              </a:ext>
            </a:extLst>
          </p:cNvPr>
          <p:cNvGrpSpPr/>
          <p:nvPr userDrawn="1"/>
        </p:nvGrpSpPr>
        <p:grpSpPr>
          <a:xfrm rot="5170040">
            <a:off x="7487302" y="4450449"/>
            <a:ext cx="211514" cy="211514"/>
            <a:chOff x="3918087" y="2152073"/>
            <a:chExt cx="251482" cy="25148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6B2FFA-C840-4DB7-A11F-EA691E81A27A}"/>
                </a:ext>
              </a:extLst>
            </p:cNvPr>
            <p:cNvSpPr/>
            <p:nvPr/>
          </p:nvSpPr>
          <p:spPr>
            <a:xfrm>
              <a:off x="3918087" y="2152073"/>
              <a:ext cx="251482" cy="251482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17" name="Isosceles Triangle 7">
              <a:extLst>
                <a:ext uri="{FF2B5EF4-FFF2-40B4-BE49-F238E27FC236}">
                  <a16:creationId xmlns:a16="http://schemas.microsoft.com/office/drawing/2014/main" id="{1A982B27-63C5-4B39-958B-39ACD5749374}"/>
                </a:ext>
              </a:extLst>
            </p:cNvPr>
            <p:cNvSpPr/>
            <p:nvPr/>
          </p:nvSpPr>
          <p:spPr>
            <a:xfrm rot="7379692">
              <a:off x="3991158" y="2247029"/>
              <a:ext cx="132626" cy="75908"/>
            </a:xfrm>
            <a:custGeom>
              <a:avLst/>
              <a:gdLst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  <a:gd name="connsiteX3" fmla="*/ 0 w 868179"/>
                <a:gd name="connsiteY3" fmla="*/ 496887 h 496887"/>
                <a:gd name="connsiteX0" fmla="*/ 0 w 868179"/>
                <a:gd name="connsiteY0" fmla="*/ 496887 h 588327"/>
                <a:gd name="connsiteX1" fmla="*/ 434090 w 868179"/>
                <a:gd name="connsiteY1" fmla="*/ 0 h 588327"/>
                <a:gd name="connsiteX2" fmla="*/ 868179 w 868179"/>
                <a:gd name="connsiteY2" fmla="*/ 496887 h 588327"/>
                <a:gd name="connsiteX3" fmla="*/ 91440 w 868179"/>
                <a:gd name="connsiteY3" fmla="*/ 588327 h 588327"/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8179" h="496887">
                  <a:moveTo>
                    <a:pt x="0" y="496887"/>
                  </a:moveTo>
                  <a:lnTo>
                    <a:pt x="434090" y="0"/>
                  </a:lnTo>
                  <a:lnTo>
                    <a:pt x="868179" y="496887"/>
                  </a:lnTo>
                </a:path>
              </a:pathLst>
            </a:custGeom>
            <a:noFill/>
            <a:ln w="31750" cap="rnd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810D9E7-B80F-4948-8FDE-5073B968A368}"/>
              </a:ext>
            </a:extLst>
          </p:cNvPr>
          <p:cNvGrpSpPr/>
          <p:nvPr userDrawn="1"/>
        </p:nvGrpSpPr>
        <p:grpSpPr>
          <a:xfrm rot="9000000">
            <a:off x="5984387" y="5582823"/>
            <a:ext cx="211514" cy="211514"/>
            <a:chOff x="3918087" y="2152073"/>
            <a:chExt cx="251482" cy="251482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55A9932-549B-4EF4-B52A-BA0C161688DE}"/>
                </a:ext>
              </a:extLst>
            </p:cNvPr>
            <p:cNvSpPr/>
            <p:nvPr/>
          </p:nvSpPr>
          <p:spPr>
            <a:xfrm>
              <a:off x="3918087" y="2152073"/>
              <a:ext cx="251482" cy="251482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20" name="Isosceles Triangle 7">
              <a:extLst>
                <a:ext uri="{FF2B5EF4-FFF2-40B4-BE49-F238E27FC236}">
                  <a16:creationId xmlns:a16="http://schemas.microsoft.com/office/drawing/2014/main" id="{65D8BA0F-D2B2-4AEE-994C-115B3E47AE74}"/>
                </a:ext>
              </a:extLst>
            </p:cNvPr>
            <p:cNvSpPr/>
            <p:nvPr/>
          </p:nvSpPr>
          <p:spPr>
            <a:xfrm rot="7379692">
              <a:off x="3991158" y="2247029"/>
              <a:ext cx="132626" cy="75908"/>
            </a:xfrm>
            <a:custGeom>
              <a:avLst/>
              <a:gdLst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  <a:gd name="connsiteX3" fmla="*/ 0 w 868179"/>
                <a:gd name="connsiteY3" fmla="*/ 496887 h 496887"/>
                <a:gd name="connsiteX0" fmla="*/ 0 w 868179"/>
                <a:gd name="connsiteY0" fmla="*/ 496887 h 588327"/>
                <a:gd name="connsiteX1" fmla="*/ 434090 w 868179"/>
                <a:gd name="connsiteY1" fmla="*/ 0 h 588327"/>
                <a:gd name="connsiteX2" fmla="*/ 868179 w 868179"/>
                <a:gd name="connsiteY2" fmla="*/ 496887 h 588327"/>
                <a:gd name="connsiteX3" fmla="*/ 91440 w 868179"/>
                <a:gd name="connsiteY3" fmla="*/ 588327 h 588327"/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8179" h="496887">
                  <a:moveTo>
                    <a:pt x="0" y="496887"/>
                  </a:moveTo>
                  <a:lnTo>
                    <a:pt x="434090" y="0"/>
                  </a:lnTo>
                  <a:lnTo>
                    <a:pt x="868179" y="496887"/>
                  </a:lnTo>
                </a:path>
              </a:pathLst>
            </a:custGeom>
            <a:noFill/>
            <a:ln w="31750" cap="rnd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1EEDACE-07C2-457A-9578-2CA2DE08A8BA}"/>
              </a:ext>
            </a:extLst>
          </p:cNvPr>
          <p:cNvGrpSpPr/>
          <p:nvPr userDrawn="1"/>
        </p:nvGrpSpPr>
        <p:grpSpPr>
          <a:xfrm rot="12906863">
            <a:off x="4296675" y="4463408"/>
            <a:ext cx="211514" cy="211514"/>
            <a:chOff x="3918087" y="2152073"/>
            <a:chExt cx="251482" cy="251482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CFC5EE54-8AC6-425C-A945-9F5387900FA0}"/>
                </a:ext>
              </a:extLst>
            </p:cNvPr>
            <p:cNvSpPr/>
            <p:nvPr/>
          </p:nvSpPr>
          <p:spPr>
            <a:xfrm>
              <a:off x="3918087" y="2152073"/>
              <a:ext cx="251482" cy="251482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23" name="Isosceles Triangle 7">
              <a:extLst>
                <a:ext uri="{FF2B5EF4-FFF2-40B4-BE49-F238E27FC236}">
                  <a16:creationId xmlns:a16="http://schemas.microsoft.com/office/drawing/2014/main" id="{ECE6A2A9-DC44-4843-B60B-4F7F7551E119}"/>
                </a:ext>
              </a:extLst>
            </p:cNvPr>
            <p:cNvSpPr/>
            <p:nvPr/>
          </p:nvSpPr>
          <p:spPr>
            <a:xfrm rot="7379692">
              <a:off x="3991158" y="2247029"/>
              <a:ext cx="132626" cy="75908"/>
            </a:xfrm>
            <a:custGeom>
              <a:avLst/>
              <a:gdLst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  <a:gd name="connsiteX3" fmla="*/ 0 w 868179"/>
                <a:gd name="connsiteY3" fmla="*/ 496887 h 496887"/>
                <a:gd name="connsiteX0" fmla="*/ 0 w 868179"/>
                <a:gd name="connsiteY0" fmla="*/ 496887 h 588327"/>
                <a:gd name="connsiteX1" fmla="*/ 434090 w 868179"/>
                <a:gd name="connsiteY1" fmla="*/ 0 h 588327"/>
                <a:gd name="connsiteX2" fmla="*/ 868179 w 868179"/>
                <a:gd name="connsiteY2" fmla="*/ 496887 h 588327"/>
                <a:gd name="connsiteX3" fmla="*/ 91440 w 868179"/>
                <a:gd name="connsiteY3" fmla="*/ 588327 h 588327"/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8179" h="496887">
                  <a:moveTo>
                    <a:pt x="0" y="496887"/>
                  </a:moveTo>
                  <a:lnTo>
                    <a:pt x="434090" y="0"/>
                  </a:lnTo>
                  <a:lnTo>
                    <a:pt x="868179" y="496887"/>
                  </a:lnTo>
                </a:path>
              </a:pathLst>
            </a:custGeom>
            <a:noFill/>
            <a:ln w="31750" cap="rnd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270B557-8CBA-4C8C-B8BD-E3F173C115AF}"/>
              </a:ext>
            </a:extLst>
          </p:cNvPr>
          <p:cNvGrpSpPr/>
          <p:nvPr userDrawn="1"/>
        </p:nvGrpSpPr>
        <p:grpSpPr>
          <a:xfrm rot="17268486">
            <a:off x="4885659" y="2526002"/>
            <a:ext cx="211514" cy="211514"/>
            <a:chOff x="3918087" y="2152073"/>
            <a:chExt cx="251482" cy="25148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8059B5D-545E-4A49-9DFC-1143A5C5F9F8}"/>
                </a:ext>
              </a:extLst>
            </p:cNvPr>
            <p:cNvSpPr/>
            <p:nvPr/>
          </p:nvSpPr>
          <p:spPr>
            <a:xfrm>
              <a:off x="3918087" y="2152073"/>
              <a:ext cx="251482" cy="251482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27" name="Isosceles Triangle 7">
              <a:extLst>
                <a:ext uri="{FF2B5EF4-FFF2-40B4-BE49-F238E27FC236}">
                  <a16:creationId xmlns:a16="http://schemas.microsoft.com/office/drawing/2014/main" id="{F9484CF7-BA2E-4180-A69D-6538440C3843}"/>
                </a:ext>
              </a:extLst>
            </p:cNvPr>
            <p:cNvSpPr/>
            <p:nvPr/>
          </p:nvSpPr>
          <p:spPr>
            <a:xfrm rot="7379692">
              <a:off x="3991158" y="2247029"/>
              <a:ext cx="132626" cy="75908"/>
            </a:xfrm>
            <a:custGeom>
              <a:avLst/>
              <a:gdLst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  <a:gd name="connsiteX3" fmla="*/ 0 w 868179"/>
                <a:gd name="connsiteY3" fmla="*/ 496887 h 496887"/>
                <a:gd name="connsiteX0" fmla="*/ 0 w 868179"/>
                <a:gd name="connsiteY0" fmla="*/ 496887 h 588327"/>
                <a:gd name="connsiteX1" fmla="*/ 434090 w 868179"/>
                <a:gd name="connsiteY1" fmla="*/ 0 h 588327"/>
                <a:gd name="connsiteX2" fmla="*/ 868179 w 868179"/>
                <a:gd name="connsiteY2" fmla="*/ 496887 h 588327"/>
                <a:gd name="connsiteX3" fmla="*/ 91440 w 868179"/>
                <a:gd name="connsiteY3" fmla="*/ 588327 h 588327"/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8179" h="496887">
                  <a:moveTo>
                    <a:pt x="0" y="496887"/>
                  </a:moveTo>
                  <a:lnTo>
                    <a:pt x="434090" y="0"/>
                  </a:lnTo>
                  <a:lnTo>
                    <a:pt x="868179" y="496887"/>
                  </a:lnTo>
                </a:path>
              </a:pathLst>
            </a:custGeom>
            <a:noFill/>
            <a:ln w="31750" cap="rnd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</p:grpSp>
      <p:sp>
        <p:nvSpPr>
          <p:cNvPr id="7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5362674" y="3341240"/>
            <a:ext cx="1319458" cy="131803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5433213" y="1577411"/>
            <a:ext cx="1316032" cy="1316032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317492" indent="0">
              <a:buNone/>
              <a:defRPr>
                <a:solidFill>
                  <a:schemeClr val="bg1"/>
                </a:solidFill>
              </a:defRPr>
            </a:lvl2pPr>
            <a:lvl3pPr marL="634984" indent="0">
              <a:buNone/>
              <a:defRPr>
                <a:solidFill>
                  <a:schemeClr val="bg1"/>
                </a:solidFill>
              </a:defRPr>
            </a:lvl3pPr>
            <a:lvl4pPr marL="952476" indent="0">
              <a:buNone/>
              <a:defRPr>
                <a:solidFill>
                  <a:schemeClr val="bg1"/>
                </a:solidFill>
              </a:defRPr>
            </a:lvl4pPr>
            <a:lvl5pPr marL="126996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3608114" y="2944364"/>
            <a:ext cx="1316032" cy="1316032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317492" indent="0">
              <a:buNone/>
              <a:defRPr>
                <a:solidFill>
                  <a:schemeClr val="bg1"/>
                </a:solidFill>
              </a:defRPr>
            </a:lvl2pPr>
            <a:lvl3pPr marL="634984" indent="0">
              <a:buNone/>
              <a:defRPr>
                <a:solidFill>
                  <a:schemeClr val="bg1"/>
                </a:solidFill>
              </a:defRPr>
            </a:lvl3pPr>
            <a:lvl4pPr marL="952476" indent="0">
              <a:buNone/>
              <a:defRPr>
                <a:solidFill>
                  <a:schemeClr val="bg1"/>
                </a:solidFill>
              </a:defRPr>
            </a:lvl4pPr>
            <a:lvl5pPr marL="126996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7218368" y="2939139"/>
            <a:ext cx="1316032" cy="1316032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317492" indent="0">
              <a:buNone/>
              <a:defRPr>
                <a:solidFill>
                  <a:schemeClr val="bg1"/>
                </a:solidFill>
              </a:defRPr>
            </a:lvl2pPr>
            <a:lvl3pPr marL="634984" indent="0">
              <a:buNone/>
              <a:defRPr>
                <a:solidFill>
                  <a:schemeClr val="bg1"/>
                </a:solidFill>
              </a:defRPr>
            </a:lvl3pPr>
            <a:lvl4pPr marL="952476" indent="0">
              <a:buNone/>
              <a:defRPr>
                <a:solidFill>
                  <a:schemeClr val="bg1"/>
                </a:solidFill>
              </a:defRPr>
            </a:lvl4pPr>
            <a:lvl5pPr marL="126996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4368198" y="4836619"/>
            <a:ext cx="1316032" cy="1316032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317492" indent="0">
              <a:buNone/>
              <a:defRPr>
                <a:solidFill>
                  <a:schemeClr val="bg1"/>
                </a:solidFill>
              </a:defRPr>
            </a:lvl2pPr>
            <a:lvl3pPr marL="634984" indent="0">
              <a:buNone/>
              <a:defRPr>
                <a:solidFill>
                  <a:schemeClr val="bg1"/>
                </a:solidFill>
              </a:defRPr>
            </a:lvl3pPr>
            <a:lvl4pPr marL="952476" indent="0">
              <a:buNone/>
              <a:defRPr>
                <a:solidFill>
                  <a:schemeClr val="bg1"/>
                </a:solidFill>
              </a:defRPr>
            </a:lvl4pPr>
            <a:lvl5pPr marL="126996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4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6481379" y="4856168"/>
            <a:ext cx="1316032" cy="1316032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317492" indent="0">
              <a:buNone/>
              <a:defRPr>
                <a:solidFill>
                  <a:schemeClr val="bg1"/>
                </a:solidFill>
              </a:defRPr>
            </a:lvl2pPr>
            <a:lvl3pPr marL="634984" indent="0">
              <a:buNone/>
              <a:defRPr>
                <a:solidFill>
                  <a:schemeClr val="bg1"/>
                </a:solidFill>
              </a:defRPr>
            </a:lvl3pPr>
            <a:lvl4pPr marL="952476" indent="0">
              <a:buNone/>
              <a:defRPr>
                <a:solidFill>
                  <a:schemeClr val="bg1"/>
                </a:solidFill>
              </a:defRPr>
            </a:lvl4pPr>
            <a:lvl5pPr marL="126996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 err="1"/>
              <a:t>Diagram_To</a:t>
            </a:r>
            <a:r>
              <a:rPr lang="en-US"/>
              <a:t> change the Diagram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605943577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/>
          <p:nvPr userDrawn="1"/>
        </p:nvCxnSpPr>
        <p:spPr>
          <a:xfrm>
            <a:off x="847918" y="1915973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/>
          <p:nvPr userDrawn="1"/>
        </p:nvCxnSpPr>
        <p:spPr>
          <a:xfrm>
            <a:off x="6808406" y="1915973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Straight Connector 41"/>
          <p:cNvCxnSpPr/>
          <p:nvPr userDrawn="1"/>
        </p:nvCxnSpPr>
        <p:spPr>
          <a:xfrm>
            <a:off x="847918" y="3429000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Straight Connector 42"/>
          <p:cNvCxnSpPr/>
          <p:nvPr userDrawn="1"/>
        </p:nvCxnSpPr>
        <p:spPr>
          <a:xfrm>
            <a:off x="6808406" y="3429000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4" name="Straight Connector 43"/>
          <p:cNvCxnSpPr/>
          <p:nvPr userDrawn="1"/>
        </p:nvCxnSpPr>
        <p:spPr>
          <a:xfrm>
            <a:off x="838200" y="4858603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Straight Connector 44"/>
          <p:cNvCxnSpPr/>
          <p:nvPr userDrawn="1"/>
        </p:nvCxnSpPr>
        <p:spPr>
          <a:xfrm>
            <a:off x="6798688" y="4858603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8" name="Straight Connector 47"/>
          <p:cNvCxnSpPr/>
          <p:nvPr userDrawn="1"/>
        </p:nvCxnSpPr>
        <p:spPr>
          <a:xfrm>
            <a:off x="6096109" y="5464602"/>
            <a:ext cx="0" cy="163685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28" name="Chart 27"/>
          <p:cNvGraphicFramePr/>
          <p:nvPr userDrawn="1"/>
        </p:nvGraphicFramePr>
        <p:xfrm>
          <a:off x="2948212" y="1425535"/>
          <a:ext cx="6325394" cy="4216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9" name="Text Placeholder 39"/>
          <p:cNvSpPr>
            <a:spLocks noGrp="1"/>
          </p:cNvSpPr>
          <p:nvPr>
            <p:ph type="body" sz="quarter" idx="11"/>
          </p:nvPr>
        </p:nvSpPr>
        <p:spPr>
          <a:xfrm>
            <a:off x="4729749" y="2058684"/>
            <a:ext cx="1373980" cy="78439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ext Placeholder 39"/>
          <p:cNvSpPr>
            <a:spLocks noGrp="1"/>
          </p:cNvSpPr>
          <p:nvPr>
            <p:ph type="body" sz="quarter" idx="12"/>
          </p:nvPr>
        </p:nvSpPr>
        <p:spPr>
          <a:xfrm>
            <a:off x="6103729" y="2058684"/>
            <a:ext cx="1343248" cy="78439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Text Placeholder 39"/>
          <p:cNvSpPr>
            <a:spLocks noGrp="1"/>
          </p:cNvSpPr>
          <p:nvPr>
            <p:ph type="body" sz="quarter" idx="13"/>
          </p:nvPr>
        </p:nvSpPr>
        <p:spPr>
          <a:xfrm>
            <a:off x="4187190" y="3028969"/>
            <a:ext cx="1347417" cy="4953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Text Placeholder 39"/>
          <p:cNvSpPr>
            <a:spLocks noGrp="1"/>
          </p:cNvSpPr>
          <p:nvPr>
            <p:ph type="body" sz="quarter" idx="14"/>
          </p:nvPr>
        </p:nvSpPr>
        <p:spPr>
          <a:xfrm>
            <a:off x="6615276" y="3047482"/>
            <a:ext cx="1347417" cy="4953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Text Placeholder 39"/>
          <p:cNvSpPr>
            <a:spLocks noGrp="1"/>
          </p:cNvSpPr>
          <p:nvPr>
            <p:ph type="body" sz="quarter" idx="15"/>
          </p:nvPr>
        </p:nvSpPr>
        <p:spPr>
          <a:xfrm>
            <a:off x="4336905" y="3959443"/>
            <a:ext cx="1445984" cy="4953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Text Placeholder 39"/>
          <p:cNvSpPr>
            <a:spLocks noGrp="1"/>
          </p:cNvSpPr>
          <p:nvPr>
            <p:ph type="body" sz="quarter" idx="16"/>
          </p:nvPr>
        </p:nvSpPr>
        <p:spPr>
          <a:xfrm>
            <a:off x="6391078" y="3959443"/>
            <a:ext cx="1416462" cy="4953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6" name="Text Placeholder 39"/>
          <p:cNvSpPr>
            <a:spLocks noGrp="1"/>
          </p:cNvSpPr>
          <p:nvPr>
            <p:ph type="body" sz="quarter" idx="17"/>
          </p:nvPr>
        </p:nvSpPr>
        <p:spPr>
          <a:xfrm>
            <a:off x="5401973" y="4616158"/>
            <a:ext cx="1402680" cy="4953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ext Placeholder 148"/>
          <p:cNvSpPr>
            <a:spLocks noGrp="1"/>
          </p:cNvSpPr>
          <p:nvPr>
            <p:ph type="body" sz="quarter" idx="19"/>
          </p:nvPr>
        </p:nvSpPr>
        <p:spPr>
          <a:xfrm>
            <a:off x="838201" y="1927490"/>
            <a:ext cx="3128088" cy="87875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" name="Text Placeholder 148"/>
          <p:cNvSpPr>
            <a:spLocks noGrp="1"/>
          </p:cNvSpPr>
          <p:nvPr>
            <p:ph type="body" sz="quarter" idx="20" hasCustomPrompt="1"/>
          </p:nvPr>
        </p:nvSpPr>
        <p:spPr>
          <a:xfrm>
            <a:off x="838200" y="1502476"/>
            <a:ext cx="3128089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cxnSp>
        <p:nvCxnSpPr>
          <p:cNvPr id="47" name="Straight Connector 46"/>
          <p:cNvCxnSpPr/>
          <p:nvPr userDrawn="1"/>
        </p:nvCxnSpPr>
        <p:spPr>
          <a:xfrm>
            <a:off x="3823303" y="5628287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7" name="Text Placeholder 148"/>
          <p:cNvSpPr>
            <a:spLocks noGrp="1"/>
          </p:cNvSpPr>
          <p:nvPr>
            <p:ph type="body" sz="quarter" idx="22"/>
          </p:nvPr>
        </p:nvSpPr>
        <p:spPr>
          <a:xfrm>
            <a:off x="847919" y="3428101"/>
            <a:ext cx="3128088" cy="87782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Text Placeholder 148"/>
          <p:cNvSpPr>
            <a:spLocks noGrp="1"/>
          </p:cNvSpPr>
          <p:nvPr>
            <p:ph type="body" sz="quarter" idx="23" hasCustomPrompt="1"/>
          </p:nvPr>
        </p:nvSpPr>
        <p:spPr>
          <a:xfrm>
            <a:off x="847919" y="3003088"/>
            <a:ext cx="3128088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9" name="Text Placeholder 148"/>
          <p:cNvSpPr>
            <a:spLocks noGrp="1"/>
          </p:cNvSpPr>
          <p:nvPr>
            <p:ph type="body" sz="quarter" idx="24"/>
          </p:nvPr>
        </p:nvSpPr>
        <p:spPr>
          <a:xfrm>
            <a:off x="847919" y="4834423"/>
            <a:ext cx="3128088" cy="87782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0" name="Text Placeholder 148"/>
          <p:cNvSpPr>
            <a:spLocks noGrp="1"/>
          </p:cNvSpPr>
          <p:nvPr>
            <p:ph type="body" sz="quarter" idx="25" hasCustomPrompt="1"/>
          </p:nvPr>
        </p:nvSpPr>
        <p:spPr>
          <a:xfrm>
            <a:off x="847919" y="4409410"/>
            <a:ext cx="3128088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61" name="Text Placeholder 148"/>
          <p:cNvSpPr>
            <a:spLocks noGrp="1"/>
          </p:cNvSpPr>
          <p:nvPr>
            <p:ph type="body" sz="quarter" idx="26"/>
          </p:nvPr>
        </p:nvSpPr>
        <p:spPr>
          <a:xfrm>
            <a:off x="3801532" y="6062529"/>
            <a:ext cx="4567165" cy="231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2" name="Text Placeholder 148"/>
          <p:cNvSpPr>
            <a:spLocks noGrp="1"/>
          </p:cNvSpPr>
          <p:nvPr>
            <p:ph type="body" sz="quarter" idx="27" hasCustomPrompt="1"/>
          </p:nvPr>
        </p:nvSpPr>
        <p:spPr>
          <a:xfrm>
            <a:off x="3801532" y="5637514"/>
            <a:ext cx="4567165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63" name="Text Placeholder 148"/>
          <p:cNvSpPr>
            <a:spLocks noGrp="1"/>
          </p:cNvSpPr>
          <p:nvPr>
            <p:ph type="body" sz="quarter" idx="28"/>
          </p:nvPr>
        </p:nvSpPr>
        <p:spPr>
          <a:xfrm>
            <a:off x="8229600" y="1903581"/>
            <a:ext cx="3114481" cy="9094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4" name="Text Placeholder 148"/>
          <p:cNvSpPr>
            <a:spLocks noGrp="1"/>
          </p:cNvSpPr>
          <p:nvPr>
            <p:ph type="body" sz="quarter" idx="29" hasCustomPrompt="1"/>
          </p:nvPr>
        </p:nvSpPr>
        <p:spPr>
          <a:xfrm>
            <a:off x="8229600" y="1478567"/>
            <a:ext cx="3114481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65" name="Text Placeholder 148"/>
          <p:cNvSpPr>
            <a:spLocks noGrp="1"/>
          </p:cNvSpPr>
          <p:nvPr>
            <p:ph type="body" sz="quarter" idx="30"/>
          </p:nvPr>
        </p:nvSpPr>
        <p:spPr>
          <a:xfrm>
            <a:off x="8229600" y="3435753"/>
            <a:ext cx="3114481" cy="87782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6" name="Text Placeholder 148"/>
          <p:cNvSpPr>
            <a:spLocks noGrp="1"/>
          </p:cNvSpPr>
          <p:nvPr>
            <p:ph type="body" sz="quarter" idx="31" hasCustomPrompt="1"/>
          </p:nvPr>
        </p:nvSpPr>
        <p:spPr>
          <a:xfrm>
            <a:off x="8229600" y="3010740"/>
            <a:ext cx="3114481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67" name="Text Placeholder 148"/>
          <p:cNvSpPr>
            <a:spLocks noGrp="1"/>
          </p:cNvSpPr>
          <p:nvPr>
            <p:ph type="body" sz="quarter" idx="32"/>
          </p:nvPr>
        </p:nvSpPr>
        <p:spPr>
          <a:xfrm>
            <a:off x="8213298" y="4853592"/>
            <a:ext cx="3114481" cy="87782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8" name="Text Placeholder 148"/>
          <p:cNvSpPr>
            <a:spLocks noGrp="1"/>
          </p:cNvSpPr>
          <p:nvPr>
            <p:ph type="body" sz="quarter" idx="33" hasCustomPrompt="1"/>
          </p:nvPr>
        </p:nvSpPr>
        <p:spPr>
          <a:xfrm>
            <a:off x="8213298" y="4428579"/>
            <a:ext cx="3114481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 err="1"/>
              <a:t>Diagram_To</a:t>
            </a:r>
            <a:r>
              <a:rPr lang="en-US"/>
              <a:t> change the Diagram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3194416510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Or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 Placeholder 85"/>
          <p:cNvSpPr>
            <a:spLocks noGrp="1"/>
          </p:cNvSpPr>
          <p:nvPr>
            <p:ph type="body" sz="quarter" idx="45"/>
          </p:nvPr>
        </p:nvSpPr>
        <p:spPr>
          <a:xfrm>
            <a:off x="4793457" y="1609551"/>
            <a:ext cx="2609850" cy="800100"/>
          </a:xfrm>
          <a:ln w="19050">
            <a:solidFill>
              <a:schemeClr val="tx2"/>
            </a:solidFill>
          </a:ln>
        </p:spPr>
        <p:txBody>
          <a:bodyPr lIns="914400" anchor="ctr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" name="Text Placeholder 85"/>
          <p:cNvSpPr>
            <a:spLocks noGrp="1"/>
          </p:cNvSpPr>
          <p:nvPr>
            <p:ph type="body" sz="quarter" idx="46"/>
          </p:nvPr>
        </p:nvSpPr>
        <p:spPr>
          <a:xfrm>
            <a:off x="1914525" y="2724935"/>
            <a:ext cx="2609850" cy="800100"/>
          </a:xfrm>
          <a:ln w="19050">
            <a:solidFill>
              <a:schemeClr val="tx2"/>
            </a:solidFill>
          </a:ln>
        </p:spPr>
        <p:txBody>
          <a:bodyPr lIns="914400" anchor="ctr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8" name="Text Placeholder 85"/>
          <p:cNvSpPr>
            <a:spLocks noGrp="1"/>
          </p:cNvSpPr>
          <p:nvPr>
            <p:ph type="body" sz="quarter" idx="47"/>
          </p:nvPr>
        </p:nvSpPr>
        <p:spPr>
          <a:xfrm>
            <a:off x="7807169" y="2727315"/>
            <a:ext cx="2609850" cy="800100"/>
          </a:xfrm>
          <a:ln w="19050">
            <a:solidFill>
              <a:schemeClr val="tx2"/>
            </a:solidFill>
          </a:ln>
        </p:spPr>
        <p:txBody>
          <a:bodyPr lIns="914400" anchor="ctr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9" name="Text Placeholder 85"/>
          <p:cNvSpPr>
            <a:spLocks noGrp="1"/>
          </p:cNvSpPr>
          <p:nvPr>
            <p:ph type="body" sz="quarter" idx="48"/>
          </p:nvPr>
        </p:nvSpPr>
        <p:spPr>
          <a:xfrm>
            <a:off x="841376" y="3881265"/>
            <a:ext cx="2054224" cy="629762"/>
          </a:xfrm>
          <a:ln w="19050">
            <a:solidFill>
              <a:schemeClr val="tx2"/>
            </a:solidFill>
          </a:ln>
        </p:spPr>
        <p:txBody>
          <a:bodyPr lIns="73152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0" name="Text Placeholder 85"/>
          <p:cNvSpPr>
            <a:spLocks noGrp="1"/>
          </p:cNvSpPr>
          <p:nvPr>
            <p:ph type="body" sz="quarter" idx="49"/>
          </p:nvPr>
        </p:nvSpPr>
        <p:spPr>
          <a:xfrm>
            <a:off x="3574159" y="3881265"/>
            <a:ext cx="2054224" cy="629762"/>
          </a:xfrm>
          <a:ln w="19050">
            <a:solidFill>
              <a:schemeClr val="tx2"/>
            </a:solidFill>
          </a:ln>
        </p:spPr>
        <p:txBody>
          <a:bodyPr lIns="73152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1" name="Text Placeholder 85"/>
          <p:cNvSpPr>
            <a:spLocks noGrp="1"/>
          </p:cNvSpPr>
          <p:nvPr>
            <p:ph type="body" sz="quarter" idx="50"/>
          </p:nvPr>
        </p:nvSpPr>
        <p:spPr>
          <a:xfrm>
            <a:off x="6770531" y="3897230"/>
            <a:ext cx="2054224" cy="629762"/>
          </a:xfrm>
          <a:ln w="19050">
            <a:solidFill>
              <a:schemeClr val="tx2"/>
            </a:solidFill>
          </a:ln>
        </p:spPr>
        <p:txBody>
          <a:bodyPr lIns="73152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2" name="Text Placeholder 85"/>
          <p:cNvSpPr>
            <a:spLocks noGrp="1"/>
          </p:cNvSpPr>
          <p:nvPr>
            <p:ph type="body" sz="quarter" idx="51"/>
          </p:nvPr>
        </p:nvSpPr>
        <p:spPr>
          <a:xfrm>
            <a:off x="9519860" y="3891555"/>
            <a:ext cx="2054224" cy="629762"/>
          </a:xfrm>
          <a:ln w="19050">
            <a:solidFill>
              <a:schemeClr val="tx2"/>
            </a:solidFill>
          </a:ln>
        </p:spPr>
        <p:txBody>
          <a:bodyPr lIns="73152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3" name="Text Placeholder 85"/>
          <p:cNvSpPr>
            <a:spLocks noGrp="1"/>
          </p:cNvSpPr>
          <p:nvPr>
            <p:ph type="body" sz="quarter" idx="52"/>
          </p:nvPr>
        </p:nvSpPr>
        <p:spPr>
          <a:xfrm>
            <a:off x="1375281" y="4889049"/>
            <a:ext cx="1763571" cy="550181"/>
          </a:xfrm>
          <a:ln w="19050">
            <a:solidFill>
              <a:schemeClr val="tx2"/>
            </a:solidFill>
          </a:ln>
        </p:spPr>
        <p:txBody>
          <a:bodyPr lIns="640080" anchor="ctr">
            <a:normAutofit/>
          </a:bodyPr>
          <a:lstStyle>
            <a:lvl1pPr>
              <a:lnSpc>
                <a:spcPct val="100000"/>
              </a:lnSpc>
              <a:defRPr sz="1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4" name="Text Placeholder 85"/>
          <p:cNvSpPr>
            <a:spLocks noGrp="1"/>
          </p:cNvSpPr>
          <p:nvPr>
            <p:ph type="body" sz="quarter" idx="53"/>
          </p:nvPr>
        </p:nvSpPr>
        <p:spPr>
          <a:xfrm>
            <a:off x="3720079" y="4893811"/>
            <a:ext cx="1763571" cy="540657"/>
          </a:xfrm>
          <a:ln w="19050">
            <a:solidFill>
              <a:schemeClr val="tx2"/>
            </a:solidFill>
          </a:ln>
        </p:spPr>
        <p:txBody>
          <a:bodyPr lIns="640080" anchor="ctr">
            <a:normAutofit/>
          </a:bodyPr>
          <a:lstStyle>
            <a:lvl1pPr>
              <a:lnSpc>
                <a:spcPct val="100000"/>
              </a:lnSpc>
              <a:defRPr sz="1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5" name="Text Placeholder 85"/>
          <p:cNvSpPr>
            <a:spLocks noGrp="1"/>
          </p:cNvSpPr>
          <p:nvPr>
            <p:ph type="body" sz="quarter" idx="54"/>
          </p:nvPr>
        </p:nvSpPr>
        <p:spPr>
          <a:xfrm>
            <a:off x="6048360" y="4887462"/>
            <a:ext cx="1763571" cy="553354"/>
          </a:xfrm>
          <a:ln w="19050">
            <a:solidFill>
              <a:schemeClr val="tx2"/>
            </a:solidFill>
          </a:ln>
        </p:spPr>
        <p:txBody>
          <a:bodyPr lIns="640080" anchor="ctr">
            <a:normAutofit/>
          </a:bodyPr>
          <a:lstStyle>
            <a:lvl1pPr>
              <a:lnSpc>
                <a:spcPct val="100000"/>
              </a:lnSpc>
              <a:defRPr sz="1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710111" y="1523828"/>
            <a:ext cx="962056" cy="962054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807846" y="2650146"/>
            <a:ext cx="960120" cy="960120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7700489" y="2650146"/>
            <a:ext cx="960120" cy="960120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742970" y="3807685"/>
            <a:ext cx="778718" cy="778718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67" name="Group 66"/>
          <p:cNvGrpSpPr/>
          <p:nvPr userDrawn="1"/>
        </p:nvGrpSpPr>
        <p:grpSpPr>
          <a:xfrm>
            <a:off x="4514850" y="2406773"/>
            <a:ext cx="3181350" cy="718198"/>
            <a:chOff x="4514850" y="1954508"/>
            <a:chExt cx="3181350" cy="718198"/>
          </a:xfrm>
        </p:grpSpPr>
        <p:cxnSp>
          <p:nvCxnSpPr>
            <p:cNvPr id="26" name="Straight Connector 25"/>
            <p:cNvCxnSpPr/>
            <p:nvPr userDrawn="1"/>
          </p:nvCxnSpPr>
          <p:spPr>
            <a:xfrm>
              <a:off x="6086475" y="1954508"/>
              <a:ext cx="0" cy="718198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4514850" y="2672706"/>
              <a:ext cx="318135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 userDrawn="1"/>
        </p:nvGrpSpPr>
        <p:grpSpPr>
          <a:xfrm>
            <a:off x="2895600" y="3530725"/>
            <a:ext cx="590550" cy="665704"/>
            <a:chOff x="2895600" y="3078460"/>
            <a:chExt cx="590550" cy="665704"/>
          </a:xfrm>
        </p:grpSpPr>
        <p:cxnSp>
          <p:nvCxnSpPr>
            <p:cNvPr id="47" name="Straight Connector 46"/>
            <p:cNvCxnSpPr/>
            <p:nvPr userDrawn="1"/>
          </p:nvCxnSpPr>
          <p:spPr>
            <a:xfrm>
              <a:off x="2895600" y="3744164"/>
              <a:ext cx="59055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>
            <a:xfrm>
              <a:off x="3200400" y="3078460"/>
              <a:ext cx="0" cy="665704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 userDrawn="1"/>
        </p:nvGrpSpPr>
        <p:grpSpPr>
          <a:xfrm>
            <a:off x="8822537" y="3530725"/>
            <a:ext cx="590550" cy="665704"/>
            <a:chOff x="8705850" y="3078460"/>
            <a:chExt cx="590550" cy="665704"/>
          </a:xfrm>
        </p:grpSpPr>
        <p:cxnSp>
          <p:nvCxnSpPr>
            <p:cNvPr id="63" name="Straight Connector 62"/>
            <p:cNvCxnSpPr/>
            <p:nvPr userDrawn="1"/>
          </p:nvCxnSpPr>
          <p:spPr>
            <a:xfrm>
              <a:off x="8705850" y="3744164"/>
              <a:ext cx="59055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>
            <a:xfrm>
              <a:off x="9010650" y="3078460"/>
              <a:ext cx="0" cy="665704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Connector 69"/>
          <p:cNvCxnSpPr/>
          <p:nvPr userDrawn="1"/>
        </p:nvCxnSpPr>
        <p:spPr>
          <a:xfrm>
            <a:off x="4718047" y="4511027"/>
            <a:ext cx="0" cy="37643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306946" y="4841879"/>
            <a:ext cx="644521" cy="644521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4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3653886" y="4841879"/>
            <a:ext cx="644521" cy="644521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6" name="Picture Placeholder 3"/>
          <p:cNvSpPr>
            <a:spLocks noGrp="1"/>
          </p:cNvSpPr>
          <p:nvPr>
            <p:ph type="pic" sz="quarter" idx="44"/>
          </p:nvPr>
        </p:nvSpPr>
        <p:spPr>
          <a:xfrm>
            <a:off x="5974785" y="4841879"/>
            <a:ext cx="644521" cy="644521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80" name="Straight Connector 79"/>
          <p:cNvCxnSpPr/>
          <p:nvPr userDrawn="1"/>
        </p:nvCxnSpPr>
        <p:spPr>
          <a:xfrm flipV="1">
            <a:off x="3148460" y="5177622"/>
            <a:ext cx="504871" cy="1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 userDrawn="1"/>
        </p:nvCxnSpPr>
        <p:spPr>
          <a:xfrm flipV="1">
            <a:off x="5480475" y="5171892"/>
            <a:ext cx="489910" cy="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Picture Placeholder 3"/>
          <p:cNvSpPr>
            <a:spLocks noGrp="1"/>
          </p:cNvSpPr>
          <p:nvPr>
            <p:ph type="pic" sz="quarter" idx="55"/>
          </p:nvPr>
        </p:nvSpPr>
        <p:spPr>
          <a:xfrm>
            <a:off x="3478142" y="3807685"/>
            <a:ext cx="778718" cy="778718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8" name="Picture Placeholder 3"/>
          <p:cNvSpPr>
            <a:spLocks noGrp="1"/>
          </p:cNvSpPr>
          <p:nvPr>
            <p:ph type="pic" sz="quarter" idx="56"/>
          </p:nvPr>
        </p:nvSpPr>
        <p:spPr>
          <a:xfrm>
            <a:off x="6672546" y="3817077"/>
            <a:ext cx="778718" cy="778718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9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9410697" y="3806787"/>
            <a:ext cx="778718" cy="778718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8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/>
              <a:t>Organizational chart _To change the chart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887523261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1843407" y="1541363"/>
            <a:ext cx="1545807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12" hasCustomPrompt="1"/>
          </p:nvPr>
        </p:nvSpPr>
        <p:spPr>
          <a:xfrm>
            <a:off x="3562677" y="1541363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5236803" y="1541363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939587" y="1541363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18" hasCustomPrompt="1"/>
          </p:nvPr>
        </p:nvSpPr>
        <p:spPr>
          <a:xfrm>
            <a:off x="8643736" y="1541363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10349029" y="1541363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59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28569" y="4213126"/>
            <a:ext cx="1545807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0" name="Text Placeholder 25"/>
          <p:cNvSpPr>
            <a:spLocks noGrp="1"/>
          </p:cNvSpPr>
          <p:nvPr>
            <p:ph type="body" sz="quarter" idx="22" hasCustomPrompt="1"/>
          </p:nvPr>
        </p:nvSpPr>
        <p:spPr>
          <a:xfrm>
            <a:off x="2547839" y="4213126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1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4221965" y="4213126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2" name="Text Placeholder 25"/>
          <p:cNvSpPr>
            <a:spLocks noGrp="1"/>
          </p:cNvSpPr>
          <p:nvPr>
            <p:ph type="body" sz="quarter" idx="24" hasCustomPrompt="1"/>
          </p:nvPr>
        </p:nvSpPr>
        <p:spPr>
          <a:xfrm>
            <a:off x="5924749" y="4213126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3" name="Text Placeholder 25"/>
          <p:cNvSpPr>
            <a:spLocks noGrp="1"/>
          </p:cNvSpPr>
          <p:nvPr>
            <p:ph type="body" sz="quarter" idx="25" hasCustomPrompt="1"/>
          </p:nvPr>
        </p:nvSpPr>
        <p:spPr>
          <a:xfrm>
            <a:off x="7647948" y="4213126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4" name="Text Placeholder 25"/>
          <p:cNvSpPr>
            <a:spLocks noGrp="1"/>
          </p:cNvSpPr>
          <p:nvPr>
            <p:ph type="body" sz="quarter" idx="26" hasCustomPrompt="1"/>
          </p:nvPr>
        </p:nvSpPr>
        <p:spPr>
          <a:xfrm>
            <a:off x="9362766" y="4213126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6" name="Text Placeholder 65"/>
          <p:cNvSpPr>
            <a:spLocks noGrp="1"/>
          </p:cNvSpPr>
          <p:nvPr>
            <p:ph type="body" sz="quarter" idx="27" hasCustomPrompt="1"/>
          </p:nvPr>
        </p:nvSpPr>
        <p:spPr>
          <a:xfrm>
            <a:off x="457200" y="3584894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Jan</a:t>
            </a:r>
          </a:p>
        </p:txBody>
      </p:sp>
      <p:sp>
        <p:nvSpPr>
          <p:cNvPr id="67" name="Text Placeholder 65"/>
          <p:cNvSpPr>
            <a:spLocks noGrp="1"/>
          </p:cNvSpPr>
          <p:nvPr>
            <p:ph type="body" sz="quarter" idx="28" hasCustomPrompt="1"/>
          </p:nvPr>
        </p:nvSpPr>
        <p:spPr>
          <a:xfrm>
            <a:off x="1294598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Feb</a:t>
            </a:r>
          </a:p>
        </p:txBody>
      </p:sp>
      <p:sp>
        <p:nvSpPr>
          <p:cNvPr id="68" name="Text Placeholder 65"/>
          <p:cNvSpPr>
            <a:spLocks noGrp="1"/>
          </p:cNvSpPr>
          <p:nvPr>
            <p:ph type="body" sz="quarter" idx="29" hasCustomPrompt="1"/>
          </p:nvPr>
        </p:nvSpPr>
        <p:spPr>
          <a:xfrm>
            <a:off x="2149008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Mar</a:t>
            </a:r>
          </a:p>
        </p:txBody>
      </p:sp>
      <p:sp>
        <p:nvSpPr>
          <p:cNvPr id="69" name="Text Placeholder 65"/>
          <p:cNvSpPr>
            <a:spLocks noGrp="1"/>
          </p:cNvSpPr>
          <p:nvPr>
            <p:ph type="body" sz="quarter" idx="30" hasCustomPrompt="1"/>
          </p:nvPr>
        </p:nvSpPr>
        <p:spPr>
          <a:xfrm>
            <a:off x="3005383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Apr</a:t>
            </a:r>
          </a:p>
        </p:txBody>
      </p:sp>
      <p:sp>
        <p:nvSpPr>
          <p:cNvPr id="70" name="Text Placeholder 65"/>
          <p:cNvSpPr>
            <a:spLocks noGrp="1"/>
          </p:cNvSpPr>
          <p:nvPr>
            <p:ph type="body" sz="quarter" idx="31" hasCustomPrompt="1"/>
          </p:nvPr>
        </p:nvSpPr>
        <p:spPr>
          <a:xfrm>
            <a:off x="3853873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May</a:t>
            </a:r>
          </a:p>
        </p:txBody>
      </p:sp>
      <p:sp>
        <p:nvSpPr>
          <p:cNvPr id="71" name="Text Placeholder 65"/>
          <p:cNvSpPr>
            <a:spLocks noGrp="1"/>
          </p:cNvSpPr>
          <p:nvPr>
            <p:ph type="body" sz="quarter" idx="32" hasCustomPrompt="1"/>
          </p:nvPr>
        </p:nvSpPr>
        <p:spPr>
          <a:xfrm>
            <a:off x="4690933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Jun</a:t>
            </a:r>
          </a:p>
        </p:txBody>
      </p:sp>
      <p:sp>
        <p:nvSpPr>
          <p:cNvPr id="72" name="Text Placeholder 65"/>
          <p:cNvSpPr>
            <a:spLocks noGrp="1"/>
          </p:cNvSpPr>
          <p:nvPr>
            <p:ph type="body" sz="quarter" idx="33" hasCustomPrompt="1"/>
          </p:nvPr>
        </p:nvSpPr>
        <p:spPr>
          <a:xfrm>
            <a:off x="5525195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Jul</a:t>
            </a:r>
          </a:p>
        </p:txBody>
      </p:sp>
      <p:sp>
        <p:nvSpPr>
          <p:cNvPr id="73" name="Text Placeholder 65"/>
          <p:cNvSpPr>
            <a:spLocks noGrp="1"/>
          </p:cNvSpPr>
          <p:nvPr>
            <p:ph type="body" sz="quarter" idx="34" hasCustomPrompt="1"/>
          </p:nvPr>
        </p:nvSpPr>
        <p:spPr>
          <a:xfrm>
            <a:off x="6403186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Aug</a:t>
            </a:r>
          </a:p>
        </p:txBody>
      </p:sp>
      <p:sp>
        <p:nvSpPr>
          <p:cNvPr id="74" name="Text Placeholder 65"/>
          <p:cNvSpPr>
            <a:spLocks noGrp="1"/>
          </p:cNvSpPr>
          <p:nvPr>
            <p:ph type="body" sz="quarter" idx="35" hasCustomPrompt="1"/>
          </p:nvPr>
        </p:nvSpPr>
        <p:spPr>
          <a:xfrm>
            <a:off x="7255579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Sep</a:t>
            </a:r>
          </a:p>
        </p:txBody>
      </p:sp>
      <p:sp>
        <p:nvSpPr>
          <p:cNvPr id="75" name="Text Placeholder 65"/>
          <p:cNvSpPr>
            <a:spLocks noGrp="1"/>
          </p:cNvSpPr>
          <p:nvPr>
            <p:ph type="body" sz="quarter" idx="36" hasCustomPrompt="1"/>
          </p:nvPr>
        </p:nvSpPr>
        <p:spPr>
          <a:xfrm>
            <a:off x="8112144" y="3583735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Oct</a:t>
            </a:r>
          </a:p>
        </p:txBody>
      </p:sp>
      <p:sp>
        <p:nvSpPr>
          <p:cNvPr id="76" name="Text Placeholder 65"/>
          <p:cNvSpPr>
            <a:spLocks noGrp="1"/>
          </p:cNvSpPr>
          <p:nvPr>
            <p:ph type="body" sz="quarter" idx="37" hasCustomPrompt="1"/>
          </p:nvPr>
        </p:nvSpPr>
        <p:spPr>
          <a:xfrm>
            <a:off x="8946529" y="357753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Nov</a:t>
            </a:r>
          </a:p>
        </p:txBody>
      </p:sp>
      <p:sp>
        <p:nvSpPr>
          <p:cNvPr id="77" name="Text Placeholder 65"/>
          <p:cNvSpPr>
            <a:spLocks noGrp="1"/>
          </p:cNvSpPr>
          <p:nvPr>
            <p:ph type="body" sz="quarter" idx="38" hasCustomPrompt="1"/>
          </p:nvPr>
        </p:nvSpPr>
        <p:spPr>
          <a:xfrm>
            <a:off x="9813613" y="357753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Dec</a:t>
            </a:r>
          </a:p>
        </p:txBody>
      </p:sp>
      <p:sp>
        <p:nvSpPr>
          <p:cNvPr id="78" name="Text Placeholder 65"/>
          <p:cNvSpPr>
            <a:spLocks noGrp="1"/>
          </p:cNvSpPr>
          <p:nvPr>
            <p:ph type="body" sz="quarter" idx="39" hasCustomPrompt="1"/>
          </p:nvPr>
        </p:nvSpPr>
        <p:spPr>
          <a:xfrm>
            <a:off x="419123" y="278900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</p:txBody>
      </p:sp>
      <p:grpSp>
        <p:nvGrpSpPr>
          <p:cNvPr id="46" name="Group 45"/>
          <p:cNvGrpSpPr/>
          <p:nvPr userDrawn="1"/>
        </p:nvGrpSpPr>
        <p:grpSpPr>
          <a:xfrm flipV="1">
            <a:off x="1630934" y="1484688"/>
            <a:ext cx="8906051" cy="2103120"/>
            <a:chOff x="1293581" y="4209443"/>
            <a:chExt cx="7733738" cy="1928736"/>
          </a:xfrm>
        </p:grpSpPr>
        <p:sp>
          <p:nvSpPr>
            <p:cNvPr id="47" name="bk object 16"/>
            <p:cNvSpPr/>
            <p:nvPr userDrawn="1"/>
          </p:nvSpPr>
          <p:spPr>
            <a:xfrm>
              <a:off x="1293581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1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bk object 17"/>
            <p:cNvSpPr/>
            <p:nvPr userDrawn="1"/>
          </p:nvSpPr>
          <p:spPr>
            <a:xfrm>
              <a:off x="2772225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1" y="2334082"/>
                  </a:lnTo>
                  <a:lnTo>
                    <a:pt x="213220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bk object 18"/>
            <p:cNvSpPr/>
            <p:nvPr userDrawn="1"/>
          </p:nvSpPr>
          <p:spPr>
            <a:xfrm>
              <a:off x="4250869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2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bk object 19"/>
            <p:cNvSpPr/>
            <p:nvPr userDrawn="1"/>
          </p:nvSpPr>
          <p:spPr>
            <a:xfrm>
              <a:off x="5729513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8998" y="25933"/>
                  </a:moveTo>
                  <a:lnTo>
                    <a:pt x="193065" y="25933"/>
                  </a:lnTo>
                  <a:lnTo>
                    <a:pt x="193065" y="2328278"/>
                  </a:lnTo>
                  <a:lnTo>
                    <a:pt x="198869" y="2334082"/>
                  </a:lnTo>
                  <a:lnTo>
                    <a:pt x="213207" y="2334082"/>
                  </a:lnTo>
                  <a:lnTo>
                    <a:pt x="218998" y="2328278"/>
                  </a:lnTo>
                  <a:lnTo>
                    <a:pt x="218998" y="25933"/>
                  </a:lnTo>
                  <a:close/>
                </a:path>
                <a:path w="412114" h="2334260">
                  <a:moveTo>
                    <a:pt x="406272" y="0"/>
                  </a:moveTo>
                  <a:lnTo>
                    <a:pt x="5791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791" y="25933"/>
                  </a:lnTo>
                  <a:lnTo>
                    <a:pt x="406272" y="25933"/>
                  </a:lnTo>
                  <a:lnTo>
                    <a:pt x="412076" y="20129"/>
                  </a:lnTo>
                  <a:lnTo>
                    <a:pt x="412076" y="5803"/>
                  </a:lnTo>
                  <a:lnTo>
                    <a:pt x="406272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bk object 20"/>
            <p:cNvSpPr/>
            <p:nvPr userDrawn="1"/>
          </p:nvSpPr>
          <p:spPr>
            <a:xfrm>
              <a:off x="7208157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5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2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5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bk object 21"/>
            <p:cNvSpPr/>
            <p:nvPr userDrawn="1"/>
          </p:nvSpPr>
          <p:spPr>
            <a:xfrm>
              <a:off x="8686800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5" h="2334260">
                  <a:moveTo>
                    <a:pt x="218986" y="25933"/>
                  </a:moveTo>
                  <a:lnTo>
                    <a:pt x="193052" y="25933"/>
                  </a:lnTo>
                  <a:lnTo>
                    <a:pt x="193052" y="2328278"/>
                  </a:lnTo>
                  <a:lnTo>
                    <a:pt x="198843" y="2334082"/>
                  </a:lnTo>
                  <a:lnTo>
                    <a:pt x="213182" y="2334082"/>
                  </a:lnTo>
                  <a:lnTo>
                    <a:pt x="218986" y="2328278"/>
                  </a:lnTo>
                  <a:lnTo>
                    <a:pt x="218986" y="25933"/>
                  </a:lnTo>
                  <a:close/>
                </a:path>
                <a:path w="412115" h="2334260">
                  <a:moveTo>
                    <a:pt x="406260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60" y="25933"/>
                  </a:lnTo>
                  <a:lnTo>
                    <a:pt x="412064" y="20129"/>
                  </a:lnTo>
                  <a:lnTo>
                    <a:pt x="412064" y="5803"/>
                  </a:lnTo>
                  <a:lnTo>
                    <a:pt x="406260" y="0"/>
                  </a:lnTo>
                  <a:close/>
                </a:path>
              </a:pathLst>
            </a:custGeom>
            <a:solidFill>
              <a:schemeClr val="accent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3" name="Group 82"/>
          <p:cNvGrpSpPr/>
          <p:nvPr userDrawn="1"/>
        </p:nvGrpSpPr>
        <p:grpSpPr>
          <a:xfrm>
            <a:off x="627143" y="4069080"/>
            <a:ext cx="8906051" cy="2103120"/>
            <a:chOff x="1293581" y="4209443"/>
            <a:chExt cx="7733738" cy="1928736"/>
          </a:xfrm>
        </p:grpSpPr>
        <p:sp>
          <p:nvSpPr>
            <p:cNvPr id="84" name="bk object 16"/>
            <p:cNvSpPr/>
            <p:nvPr userDrawn="1"/>
          </p:nvSpPr>
          <p:spPr>
            <a:xfrm>
              <a:off x="1293581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1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5" name="bk object 17"/>
            <p:cNvSpPr/>
            <p:nvPr userDrawn="1"/>
          </p:nvSpPr>
          <p:spPr>
            <a:xfrm>
              <a:off x="2772225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1" y="2334082"/>
                  </a:lnTo>
                  <a:lnTo>
                    <a:pt x="213220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6" name="bk object 18"/>
            <p:cNvSpPr/>
            <p:nvPr userDrawn="1"/>
          </p:nvSpPr>
          <p:spPr>
            <a:xfrm>
              <a:off x="4250869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2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bk object 19"/>
            <p:cNvSpPr/>
            <p:nvPr userDrawn="1"/>
          </p:nvSpPr>
          <p:spPr>
            <a:xfrm>
              <a:off x="5729513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8998" y="25933"/>
                  </a:moveTo>
                  <a:lnTo>
                    <a:pt x="193065" y="25933"/>
                  </a:lnTo>
                  <a:lnTo>
                    <a:pt x="193065" y="2328278"/>
                  </a:lnTo>
                  <a:lnTo>
                    <a:pt x="198869" y="2334082"/>
                  </a:lnTo>
                  <a:lnTo>
                    <a:pt x="213207" y="2334082"/>
                  </a:lnTo>
                  <a:lnTo>
                    <a:pt x="218998" y="2328278"/>
                  </a:lnTo>
                  <a:lnTo>
                    <a:pt x="218998" y="25933"/>
                  </a:lnTo>
                  <a:close/>
                </a:path>
                <a:path w="412114" h="2334260">
                  <a:moveTo>
                    <a:pt x="406272" y="0"/>
                  </a:moveTo>
                  <a:lnTo>
                    <a:pt x="5791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791" y="25933"/>
                  </a:lnTo>
                  <a:lnTo>
                    <a:pt x="406272" y="25933"/>
                  </a:lnTo>
                  <a:lnTo>
                    <a:pt x="412076" y="20129"/>
                  </a:lnTo>
                  <a:lnTo>
                    <a:pt x="412076" y="5803"/>
                  </a:lnTo>
                  <a:lnTo>
                    <a:pt x="406272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8" name="bk object 20"/>
            <p:cNvSpPr/>
            <p:nvPr userDrawn="1"/>
          </p:nvSpPr>
          <p:spPr>
            <a:xfrm>
              <a:off x="7208157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5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2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5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9" name="bk object 21"/>
            <p:cNvSpPr/>
            <p:nvPr userDrawn="1"/>
          </p:nvSpPr>
          <p:spPr>
            <a:xfrm>
              <a:off x="8686800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5" h="2334260">
                  <a:moveTo>
                    <a:pt x="218986" y="25933"/>
                  </a:moveTo>
                  <a:lnTo>
                    <a:pt x="193052" y="25933"/>
                  </a:lnTo>
                  <a:lnTo>
                    <a:pt x="193052" y="2328278"/>
                  </a:lnTo>
                  <a:lnTo>
                    <a:pt x="198843" y="2334082"/>
                  </a:lnTo>
                  <a:lnTo>
                    <a:pt x="213182" y="2334082"/>
                  </a:lnTo>
                  <a:lnTo>
                    <a:pt x="218986" y="2328278"/>
                  </a:lnTo>
                  <a:lnTo>
                    <a:pt x="218986" y="25933"/>
                  </a:lnTo>
                  <a:close/>
                </a:path>
                <a:path w="412115" h="2334260">
                  <a:moveTo>
                    <a:pt x="406260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60" y="25933"/>
                  </a:lnTo>
                  <a:lnTo>
                    <a:pt x="412064" y="20129"/>
                  </a:lnTo>
                  <a:lnTo>
                    <a:pt x="412064" y="5803"/>
                  </a:lnTo>
                  <a:lnTo>
                    <a:pt x="406260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Timeline slide</a:t>
            </a:r>
          </a:p>
        </p:txBody>
      </p:sp>
    </p:spTree>
    <p:extLst>
      <p:ext uri="{BB962C8B-B14F-4D97-AF65-F5344CB8AC3E}">
        <p14:creationId xmlns:p14="http://schemas.microsoft.com/office/powerpoint/2010/main" val="36258817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" name="Table 31"/>
          <p:cNvGraphicFramePr>
            <a:graphicFrameLocks noGrp="1"/>
          </p:cNvGraphicFramePr>
          <p:nvPr userDrawn="1"/>
        </p:nvGraphicFramePr>
        <p:xfrm>
          <a:off x="1478868" y="1447800"/>
          <a:ext cx="10106220" cy="4569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2185">
                  <a:extLst>
                    <a:ext uri="{9D8B030D-6E8A-4147-A177-3AD203B41FA5}">
                      <a16:colId xmlns:a16="http://schemas.microsoft.com/office/drawing/2014/main" val="562470761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2464938810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3416460876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1458800979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2919197796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1242029002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1375594523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3181254739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360781350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2929557737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104440192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471372434"/>
                    </a:ext>
                  </a:extLst>
                </a:gridCol>
              </a:tblGrid>
              <a:tr h="456948"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991004"/>
                  </a:ext>
                </a:extLst>
              </a:tr>
            </a:tbl>
          </a:graphicData>
        </a:graphic>
      </p:graphicFrame>
      <p:cxnSp>
        <p:nvCxnSpPr>
          <p:cNvPr id="26" name="Straight Connector 25"/>
          <p:cNvCxnSpPr/>
          <p:nvPr userDrawn="1"/>
        </p:nvCxnSpPr>
        <p:spPr>
          <a:xfrm>
            <a:off x="407988" y="2672392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Connector 26"/>
          <p:cNvCxnSpPr/>
          <p:nvPr userDrawn="1"/>
        </p:nvCxnSpPr>
        <p:spPr>
          <a:xfrm>
            <a:off x="407988" y="3351302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Connector 27"/>
          <p:cNvCxnSpPr/>
          <p:nvPr userDrawn="1"/>
        </p:nvCxnSpPr>
        <p:spPr>
          <a:xfrm>
            <a:off x="407988" y="4051320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Connector 28"/>
          <p:cNvCxnSpPr/>
          <p:nvPr userDrawn="1"/>
        </p:nvCxnSpPr>
        <p:spPr>
          <a:xfrm>
            <a:off x="407988" y="4730229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/>
          <p:nvPr userDrawn="1"/>
        </p:nvCxnSpPr>
        <p:spPr>
          <a:xfrm>
            <a:off x="407988" y="5437199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Straight Connector 33"/>
          <p:cNvCxnSpPr/>
          <p:nvPr userDrawn="1"/>
        </p:nvCxnSpPr>
        <p:spPr>
          <a:xfrm>
            <a:off x="407988" y="6144582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9442" y="2078655"/>
            <a:ext cx="1254565" cy="56526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1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9442" y="2750495"/>
            <a:ext cx="1254565" cy="60039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2</a:t>
            </a:r>
          </a:p>
        </p:txBody>
      </p:sp>
      <p:sp>
        <p:nvSpPr>
          <p:cNvPr id="96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439442" y="3440037"/>
            <a:ext cx="1254565" cy="6008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3</a:t>
            </a:r>
          </a:p>
        </p:txBody>
      </p:sp>
      <p:sp>
        <p:nvSpPr>
          <p:cNvPr id="100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421834" y="4122095"/>
            <a:ext cx="1254565" cy="6077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4</a:t>
            </a:r>
          </a:p>
        </p:txBody>
      </p:sp>
      <p:sp>
        <p:nvSpPr>
          <p:cNvPr id="101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421834" y="4800590"/>
            <a:ext cx="1254565" cy="62965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5</a:t>
            </a:r>
          </a:p>
        </p:txBody>
      </p:sp>
      <p:sp>
        <p:nvSpPr>
          <p:cNvPr id="102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421834" y="5500607"/>
            <a:ext cx="1254565" cy="6435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6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9" hasCustomPrompt="1"/>
          </p:nvPr>
        </p:nvSpPr>
        <p:spPr>
          <a:xfrm>
            <a:off x="1844040" y="2070580"/>
            <a:ext cx="2090935" cy="601812"/>
          </a:xfrm>
          <a:prstGeom prst="homePlate">
            <a:avLst/>
          </a:prstGeom>
          <a:ln>
            <a:solidFill>
              <a:schemeClr val="accent2"/>
            </a:solidFill>
          </a:ln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05" name="Text Placeholder 29"/>
          <p:cNvSpPr>
            <a:spLocks noGrp="1"/>
          </p:cNvSpPr>
          <p:nvPr>
            <p:ph type="body" sz="quarter" idx="20" hasCustomPrompt="1"/>
          </p:nvPr>
        </p:nvSpPr>
        <p:spPr>
          <a:xfrm>
            <a:off x="2286000" y="3449508"/>
            <a:ext cx="4148335" cy="601812"/>
          </a:xfrm>
          <a:prstGeom prst="homePlate">
            <a:avLst/>
          </a:prstGeom>
          <a:ln>
            <a:solidFill>
              <a:schemeClr val="accent2"/>
            </a:solidFill>
          </a:ln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62" name="Text Placeholder 65"/>
          <p:cNvSpPr>
            <a:spLocks noGrp="1"/>
          </p:cNvSpPr>
          <p:nvPr>
            <p:ph type="body" sz="quarter" idx="27" hasCustomPrompt="1"/>
          </p:nvPr>
        </p:nvSpPr>
        <p:spPr>
          <a:xfrm>
            <a:off x="152266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Jan</a:t>
            </a:r>
          </a:p>
        </p:txBody>
      </p:sp>
      <p:sp>
        <p:nvSpPr>
          <p:cNvPr id="63" name="Text Placeholder 65"/>
          <p:cNvSpPr>
            <a:spLocks noGrp="1"/>
          </p:cNvSpPr>
          <p:nvPr>
            <p:ph type="body" sz="quarter" idx="28" hasCustomPrompt="1"/>
          </p:nvPr>
        </p:nvSpPr>
        <p:spPr>
          <a:xfrm>
            <a:off x="2363794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Feb</a:t>
            </a:r>
          </a:p>
        </p:txBody>
      </p:sp>
      <p:sp>
        <p:nvSpPr>
          <p:cNvPr id="64" name="Text Placeholder 65"/>
          <p:cNvSpPr>
            <a:spLocks noGrp="1"/>
          </p:cNvSpPr>
          <p:nvPr>
            <p:ph type="body" sz="quarter" idx="29" hasCustomPrompt="1"/>
          </p:nvPr>
        </p:nvSpPr>
        <p:spPr>
          <a:xfrm>
            <a:off x="320716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Mar</a:t>
            </a:r>
          </a:p>
        </p:txBody>
      </p:sp>
      <p:sp>
        <p:nvSpPr>
          <p:cNvPr id="65" name="Text Placeholder 65"/>
          <p:cNvSpPr>
            <a:spLocks noGrp="1"/>
          </p:cNvSpPr>
          <p:nvPr>
            <p:ph type="body" sz="quarter" idx="30" hasCustomPrompt="1"/>
          </p:nvPr>
        </p:nvSpPr>
        <p:spPr>
          <a:xfrm>
            <a:off x="4048090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Apr</a:t>
            </a:r>
          </a:p>
        </p:txBody>
      </p:sp>
      <p:sp>
        <p:nvSpPr>
          <p:cNvPr id="66" name="Text Placeholder 65"/>
          <p:cNvSpPr>
            <a:spLocks noGrp="1"/>
          </p:cNvSpPr>
          <p:nvPr>
            <p:ph type="body" sz="quarter" idx="31" hasCustomPrompt="1"/>
          </p:nvPr>
        </p:nvSpPr>
        <p:spPr>
          <a:xfrm>
            <a:off x="4898570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May</a:t>
            </a:r>
          </a:p>
        </p:txBody>
      </p:sp>
      <p:sp>
        <p:nvSpPr>
          <p:cNvPr id="67" name="Text Placeholder 65"/>
          <p:cNvSpPr>
            <a:spLocks noGrp="1"/>
          </p:cNvSpPr>
          <p:nvPr>
            <p:ph type="body" sz="quarter" idx="32" hasCustomPrompt="1"/>
          </p:nvPr>
        </p:nvSpPr>
        <p:spPr>
          <a:xfrm>
            <a:off x="573201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Jun</a:t>
            </a:r>
          </a:p>
        </p:txBody>
      </p:sp>
      <p:sp>
        <p:nvSpPr>
          <p:cNvPr id="68" name="Text Placeholder 65"/>
          <p:cNvSpPr>
            <a:spLocks noGrp="1"/>
          </p:cNvSpPr>
          <p:nvPr>
            <p:ph type="body" sz="quarter" idx="33" hasCustomPrompt="1"/>
          </p:nvPr>
        </p:nvSpPr>
        <p:spPr>
          <a:xfrm>
            <a:off x="657260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Jul</a:t>
            </a:r>
          </a:p>
        </p:txBody>
      </p:sp>
      <p:sp>
        <p:nvSpPr>
          <p:cNvPr id="69" name="Text Placeholder 65"/>
          <p:cNvSpPr>
            <a:spLocks noGrp="1"/>
          </p:cNvSpPr>
          <p:nvPr>
            <p:ph type="body" sz="quarter" idx="34" hasCustomPrompt="1"/>
          </p:nvPr>
        </p:nvSpPr>
        <p:spPr>
          <a:xfrm>
            <a:off x="7418078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Aug</a:t>
            </a:r>
          </a:p>
        </p:txBody>
      </p:sp>
      <p:sp>
        <p:nvSpPr>
          <p:cNvPr id="70" name="Text Placeholder 65"/>
          <p:cNvSpPr>
            <a:spLocks noGrp="1"/>
          </p:cNvSpPr>
          <p:nvPr>
            <p:ph type="body" sz="quarter" idx="35" hasCustomPrompt="1"/>
          </p:nvPr>
        </p:nvSpPr>
        <p:spPr>
          <a:xfrm>
            <a:off x="825246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Sep</a:t>
            </a:r>
          </a:p>
        </p:txBody>
      </p:sp>
      <p:sp>
        <p:nvSpPr>
          <p:cNvPr id="71" name="Text Placeholder 65"/>
          <p:cNvSpPr>
            <a:spLocks noGrp="1"/>
          </p:cNvSpPr>
          <p:nvPr>
            <p:ph type="body" sz="quarter" idx="36" hasCustomPrompt="1"/>
          </p:nvPr>
        </p:nvSpPr>
        <p:spPr>
          <a:xfrm>
            <a:off x="910111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Oct</a:t>
            </a:r>
          </a:p>
        </p:txBody>
      </p:sp>
      <p:sp>
        <p:nvSpPr>
          <p:cNvPr id="72" name="Text Placeholder 65"/>
          <p:cNvSpPr>
            <a:spLocks noGrp="1"/>
          </p:cNvSpPr>
          <p:nvPr>
            <p:ph type="body" sz="quarter" idx="37" hasCustomPrompt="1"/>
          </p:nvPr>
        </p:nvSpPr>
        <p:spPr>
          <a:xfrm>
            <a:off x="994805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Nov</a:t>
            </a:r>
          </a:p>
        </p:txBody>
      </p:sp>
      <p:sp>
        <p:nvSpPr>
          <p:cNvPr id="73" name="Text Placeholder 65"/>
          <p:cNvSpPr>
            <a:spLocks noGrp="1"/>
          </p:cNvSpPr>
          <p:nvPr>
            <p:ph type="body" sz="quarter" idx="38" hasCustomPrompt="1"/>
          </p:nvPr>
        </p:nvSpPr>
        <p:spPr>
          <a:xfrm>
            <a:off x="10784148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Dec</a:t>
            </a:r>
          </a:p>
        </p:txBody>
      </p:sp>
      <p:sp>
        <p:nvSpPr>
          <p:cNvPr id="74" name="Text Placeholder 65"/>
          <p:cNvSpPr>
            <a:spLocks noGrp="1"/>
          </p:cNvSpPr>
          <p:nvPr>
            <p:ph type="body" sz="quarter" idx="39" hasCustomPrompt="1"/>
          </p:nvPr>
        </p:nvSpPr>
        <p:spPr>
          <a:xfrm>
            <a:off x="440220" y="1484606"/>
            <a:ext cx="749808" cy="393948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buNone/>
              <a:defRPr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/>
              <a:t>Timeline-To change the Timeline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1346378195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10"/>
          <p:cNvSpPr/>
          <p:nvPr userDrawn="1"/>
        </p:nvSpPr>
        <p:spPr>
          <a:xfrm rot="10800000">
            <a:off x="912939" y="2779825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84663" y="2879091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2938" y="3822873"/>
            <a:ext cx="2490721" cy="2041359"/>
          </a:xfrm>
        </p:spPr>
        <p:txBody>
          <a:bodyPr anchor="t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-6349" y="3697004"/>
            <a:ext cx="2097620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2239031" y="3697004"/>
            <a:ext cx="3780045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>
          <a:xfrm>
            <a:off x="6166836" y="3697004"/>
            <a:ext cx="3775813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 userDrawn="1"/>
        </p:nvCxnSpPr>
        <p:spPr>
          <a:xfrm>
            <a:off x="10090408" y="3697004"/>
            <a:ext cx="2101592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 userDrawn="1"/>
        </p:nvSpPr>
        <p:spPr>
          <a:xfrm>
            <a:off x="9942648" y="3623852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2" name="Oval 51"/>
          <p:cNvSpPr/>
          <p:nvPr userDrawn="1"/>
        </p:nvSpPr>
        <p:spPr>
          <a:xfrm>
            <a:off x="6029292" y="3623852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3" name="Oval 52"/>
          <p:cNvSpPr/>
          <p:nvPr userDrawn="1"/>
        </p:nvSpPr>
        <p:spPr>
          <a:xfrm>
            <a:off x="2086163" y="3622228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4" name="Freeform: Shape 10"/>
          <p:cNvSpPr/>
          <p:nvPr userDrawn="1"/>
        </p:nvSpPr>
        <p:spPr>
          <a:xfrm>
            <a:off x="4850639" y="3888216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922363" y="4148573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850640" y="1371600"/>
            <a:ext cx="2490721" cy="2041359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58" name="Freeform: Shape 10"/>
          <p:cNvSpPr/>
          <p:nvPr userDrawn="1"/>
        </p:nvSpPr>
        <p:spPr>
          <a:xfrm rot="10800000">
            <a:off x="8761445" y="2799778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833169" y="2899044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771167" y="3822873"/>
            <a:ext cx="2490721" cy="2041359"/>
          </a:xfrm>
        </p:spPr>
        <p:txBody>
          <a:bodyPr anchor="t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Timeline slide animated</a:t>
            </a:r>
          </a:p>
        </p:txBody>
      </p:sp>
    </p:spTree>
    <p:extLst>
      <p:ext uri="{BB962C8B-B14F-4D97-AF65-F5344CB8AC3E}">
        <p14:creationId xmlns:p14="http://schemas.microsoft.com/office/powerpoint/2010/main" val="232919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7" grpId="1" animBg="1"/>
      <p:bldP spid="3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animBg="1"/>
      <p:bldP spid="54" grpId="1" animBg="1"/>
      <p:bldP spid="5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animBg="1"/>
      <p:bldP spid="58" grpId="1" animBg="1"/>
      <p:bldP spid="59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meline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10"/>
          <p:cNvSpPr/>
          <p:nvPr userDrawn="1"/>
        </p:nvSpPr>
        <p:spPr>
          <a:xfrm rot="10800000">
            <a:off x="912939" y="2779825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84663" y="2879091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2938" y="3822873"/>
            <a:ext cx="2490721" cy="2041359"/>
          </a:xfrm>
        </p:spPr>
        <p:txBody>
          <a:bodyPr anchor="t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-6349" y="3697004"/>
            <a:ext cx="2097620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2239031" y="3697004"/>
            <a:ext cx="3780045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>
          <a:xfrm>
            <a:off x="6166836" y="3697004"/>
            <a:ext cx="3775813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 userDrawn="1"/>
        </p:nvCxnSpPr>
        <p:spPr>
          <a:xfrm>
            <a:off x="10090408" y="3697004"/>
            <a:ext cx="2101592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 userDrawn="1"/>
        </p:nvSpPr>
        <p:spPr>
          <a:xfrm>
            <a:off x="9942648" y="3623852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2" name="Oval 51"/>
          <p:cNvSpPr/>
          <p:nvPr userDrawn="1"/>
        </p:nvSpPr>
        <p:spPr>
          <a:xfrm>
            <a:off x="6029292" y="3623852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3" name="Oval 52"/>
          <p:cNvSpPr/>
          <p:nvPr userDrawn="1"/>
        </p:nvSpPr>
        <p:spPr>
          <a:xfrm>
            <a:off x="2086163" y="3622228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4" name="Freeform: Shape 10"/>
          <p:cNvSpPr/>
          <p:nvPr userDrawn="1"/>
        </p:nvSpPr>
        <p:spPr>
          <a:xfrm>
            <a:off x="4850639" y="3888216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922363" y="4148573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850640" y="1371600"/>
            <a:ext cx="2490721" cy="2041359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58" name="Freeform: Shape 10"/>
          <p:cNvSpPr/>
          <p:nvPr userDrawn="1"/>
        </p:nvSpPr>
        <p:spPr>
          <a:xfrm rot="10800000">
            <a:off x="8761445" y="2799778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833169" y="2899044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771167" y="3822873"/>
            <a:ext cx="2490721" cy="2041359"/>
          </a:xfrm>
        </p:spPr>
        <p:txBody>
          <a:bodyPr anchor="t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Timeline slide animated</a:t>
            </a:r>
          </a:p>
        </p:txBody>
      </p:sp>
    </p:spTree>
    <p:extLst>
      <p:ext uri="{BB962C8B-B14F-4D97-AF65-F5344CB8AC3E}">
        <p14:creationId xmlns:p14="http://schemas.microsoft.com/office/powerpoint/2010/main" val="31610401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7" grpId="1" animBg="1"/>
      <p:bldP spid="3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animBg="1"/>
      <p:bldP spid="54" grpId="1" animBg="1"/>
      <p:bldP spid="5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animBg="1"/>
      <p:bldP spid="58" grpId="1" animBg="1"/>
      <p:bldP spid="59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itle Page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3866625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v02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" y="-1"/>
            <a:ext cx="12181179" cy="3429002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5836372"/>
            <a:ext cx="7391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7" y="5275985"/>
            <a:ext cx="7391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784" y="4774464"/>
            <a:ext cx="2169911" cy="14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32754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olumn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2298038"/>
            <a:ext cx="5334000" cy="1421200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1711797"/>
            <a:ext cx="5334000" cy="58624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accent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Heading goes here</a:t>
            </a:r>
            <a:endParaRPr kumimoji="1" lang="ja-JP" altLang="en-US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248400" y="2298038"/>
            <a:ext cx="5334000" cy="1421200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248400" y="1711797"/>
            <a:ext cx="5334000" cy="58624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accent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Heading goes here</a:t>
            </a:r>
            <a:endParaRPr kumimoji="1" lang="ja-JP" altLang="en-US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23944" y="4751000"/>
            <a:ext cx="5334000" cy="1421200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23944" y="4164759"/>
            <a:ext cx="5334000" cy="58624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accent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Heading goes here</a:t>
            </a:r>
            <a:endParaRPr kumimoji="1" lang="ja-JP" altLang="en-US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6262744" y="4751000"/>
            <a:ext cx="5334000" cy="1421200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6262744" y="4164759"/>
            <a:ext cx="5334000" cy="58624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accent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Heading goes here</a:t>
            </a:r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74258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7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1905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007233" y="2685691"/>
            <a:ext cx="6177534" cy="1295400"/>
          </a:xfrm>
        </p:spPr>
        <p:txBody>
          <a:bodyPr>
            <a:normAutofit/>
          </a:bodyPr>
          <a:lstStyle>
            <a:lvl1pPr algn="ctr">
              <a:defRPr sz="6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929996" y="5697897"/>
            <a:ext cx="2332008" cy="3048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temenos.com</a:t>
            </a:r>
          </a:p>
        </p:txBody>
      </p:sp>
    </p:spTree>
    <p:extLst>
      <p:ext uri="{BB962C8B-B14F-4D97-AF65-F5344CB8AC3E}">
        <p14:creationId xmlns:p14="http://schemas.microsoft.com/office/powerpoint/2010/main" val="323531029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26C46-E77C-844D-8343-86154B713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EF607-DC4E-4C47-B371-840E1AFCE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EC3E9-8DA4-944E-BB6B-9AE691F7E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68265-B272-F04E-8622-9B04A8C98547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A4800-ACC1-934F-8FCE-F987BC094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338D-A1D1-AF47-9B5F-B90DF5E7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93DA-B54E-2844-B2D1-9E7BA28F1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5683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40561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772757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244955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950314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71F3B-FD71-4AA5-A8D9-AE8EE7958A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499799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15710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6107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itle Page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3866625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v03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" y="-63500"/>
            <a:ext cx="12190226" cy="3492500"/>
          </a:xfrm>
          <a:prstGeom prst="rect">
            <a:avLst/>
          </a:prstGeom>
        </p:spPr>
      </p:pic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5836372"/>
            <a:ext cx="7391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7" y="5275985"/>
            <a:ext cx="7391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784" y="4774464"/>
            <a:ext cx="2169911" cy="14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349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96205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044695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347622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7329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Page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5414438"/>
            <a:ext cx="7391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7" y="4857015"/>
            <a:ext cx="7391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86922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784" y="4774464"/>
            <a:ext cx="2169911" cy="14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317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Title Page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 sz="2000" baseline="0">
                <a:solidFill>
                  <a:srgbClr val="004278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3866625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title-insert your own image 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5836372"/>
            <a:ext cx="7391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7" y="5275985"/>
            <a:ext cx="7391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784" y="4774464"/>
            <a:ext cx="2169911" cy="14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53714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Page-01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015322"/>
            <a:ext cx="2286000" cy="5516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4256" y="-12700"/>
            <a:ext cx="7236487" cy="6870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685800"/>
            <a:ext cx="4038600" cy="2215991"/>
          </a:xfr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>
            <a:spAutoFit/>
          </a:bodyPr>
          <a:lstStyle>
            <a:lvl1pPr>
              <a:defRPr sz="3600" b="0"/>
            </a:lvl1pPr>
          </a:lstStyle>
          <a:p>
            <a:r>
              <a:rPr lang="en-US"/>
              <a:t>Generic</a:t>
            </a:r>
            <a:br>
              <a:rPr lang="en-US"/>
            </a:br>
            <a:r>
              <a:rPr lang="en-US"/>
              <a:t>presentation</a:t>
            </a:r>
            <a:br>
              <a:rPr lang="en-US"/>
            </a:br>
            <a:r>
              <a:rPr lang="en-US"/>
              <a:t>title-preset image v01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9" y="4903787"/>
            <a:ext cx="4343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4343400"/>
            <a:ext cx="4343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</p:spTree>
    <p:extLst>
      <p:ext uri="{BB962C8B-B14F-4D97-AF65-F5344CB8AC3E}">
        <p14:creationId xmlns:p14="http://schemas.microsoft.com/office/powerpoint/2010/main" val="70360357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3.emf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348499"/>
            <a:ext cx="10976957" cy="492443"/>
          </a:xfrm>
          <a:prstGeom prst="rect">
            <a:avLst/>
          </a:prstGeom>
          <a:blipFill dpi="0" rotWithShape="1">
            <a:blip r:embed="rId5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365760" tIns="0" rIns="9144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611" y="1447800"/>
            <a:ext cx="11113945" cy="4729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43356" y="63729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14D71F3B-FD71-4AA5-A8D9-AE8EE7958A9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486" y="6434244"/>
            <a:ext cx="1146047" cy="2765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6"/>
          <a:stretch>
            <a:fillRect/>
          </a:stretch>
        </p:blipFill>
        <p:spPr>
          <a:xfrm>
            <a:off x="11212995" y="6504704"/>
            <a:ext cx="19425" cy="14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45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None/>
        <a:defRPr sz="245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22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20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384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3888">
          <p15:clr>
            <a:srgbClr val="F26B43"/>
          </p15:clr>
        </p15:guide>
        <p15:guide id="6" orient="horz" pos="216">
          <p15:clr>
            <a:srgbClr val="F26B43"/>
          </p15:clr>
        </p15:guide>
        <p15:guide id="7" orient="horz" pos="91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4D71F3B-FD71-4AA5-A8D9-AE8EE7958A9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8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5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4.xml"/><Relationship Id="rId4" Type="http://schemas.openxmlformats.org/officeDocument/2006/relationships/image" Target="../media/image3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4.xml"/><Relationship Id="rId4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XAI for Cash Flow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CWB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65960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22D7CF8-0B4C-48F7-A4BB-67D4917B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594E2-8A54-4CDB-99CD-A20065D40C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B25720-E394-436F-88E1-A447D9B7188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E75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3E75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FC3F45C-2559-2745-A955-B3463D9B45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000004"/>
              </p:ext>
            </p:extLst>
          </p:nvPr>
        </p:nvGraphicFramePr>
        <p:xfrm>
          <a:off x="882270" y="1290630"/>
          <a:ext cx="10704286" cy="46326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2514">
                  <a:extLst>
                    <a:ext uri="{9D8B030D-6E8A-4147-A177-3AD203B41FA5}">
                      <a16:colId xmlns:a16="http://schemas.microsoft.com/office/drawing/2014/main" val="2350516633"/>
                    </a:ext>
                  </a:extLst>
                </a:gridCol>
                <a:gridCol w="1480457">
                  <a:extLst>
                    <a:ext uri="{9D8B030D-6E8A-4147-A177-3AD203B41FA5}">
                      <a16:colId xmlns:a16="http://schemas.microsoft.com/office/drawing/2014/main" val="4284934640"/>
                    </a:ext>
                  </a:extLst>
                </a:gridCol>
                <a:gridCol w="6161315">
                  <a:extLst>
                    <a:ext uri="{9D8B030D-6E8A-4147-A177-3AD203B41FA5}">
                      <a16:colId xmlns:a16="http://schemas.microsoft.com/office/drawing/2014/main" val="4074535447"/>
                    </a:ext>
                  </a:extLst>
                </a:gridCol>
              </a:tblGrid>
              <a:tr h="457049">
                <a:tc>
                  <a:txBody>
                    <a:bodyPr/>
                    <a:lstStyle/>
                    <a:p>
                      <a:r>
                        <a:rPr lang="en-US" sz="1600" dirty="0"/>
                        <a:t>Use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Effort (Man Days)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Activities &amp; Assumptions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860676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dirty="0"/>
                        <a:t>Display Cash Flow prediction (XAI)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dirty="0"/>
                        <a:t>Integrate with XAI API to fetch Cash flow 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prediction and </a:t>
                      </a:r>
                      <a:r>
                        <a:rPr lang="en-GB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factors contributing to the prediction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Create UI Visualization to represent the data graphically in MB &amp; OLB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224474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dirty="0"/>
                        <a:t>Display </a:t>
                      </a:r>
                      <a:r>
                        <a:rPr lang="en-US" sz="1600" dirty="0">
                          <a:hlinkClick r:id="rId3" action="ppaction://hlinksldjump"/>
                        </a:rPr>
                        <a:t>Cash Position chart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Integrate with TDL API to fetch money-in, money-out and available balance information by duration and account types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Display information in Cash Position tile available in Base Infinity product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224199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strike="noStrike" dirty="0"/>
                        <a:t>Accounting Dashboard – Visualizations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trike="noStrike" dirty="0"/>
                        <a:t>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strike="noStrike" dirty="0"/>
                        <a:t>Integrate with CODAT &amp; TDL APIs to fetch data for different Visualizations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200" strike="noStrike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Create UI Visualization to represent the data graphically in MB &amp; OLB</a:t>
                      </a:r>
                      <a:endParaRPr lang="en-US" sz="1200" strike="noStri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3608954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dirty="0"/>
                        <a:t>Entitlement changes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Extend the Entitlement framework to support new features by Business Customer roles defined in Spotlight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393481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strike="noStrike" dirty="0"/>
                        <a:t>Consent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trike="noStrike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strike="noStrike" dirty="0"/>
                        <a:t>Integrate with CODAT APIs for Authorization and consent management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strike="noStrike" dirty="0"/>
                        <a:t>Create 5-6 UI Screens on Mobile Banking (MB) &amp; Online Banking (OLB)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strike="noStrike" dirty="0"/>
                        <a:t>Assuming Mule soft layer will store User consent data and use for pulling &amp; pushing the data between CODAT &amp; TDL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0156429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dirty="0"/>
                        <a:t>QA Effort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trike="noStrike" dirty="0"/>
                        <a:t>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642234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252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1267014"/>
                  </a:ext>
                </a:extLst>
              </a:tr>
            </a:tbl>
          </a:graphicData>
        </a:graphic>
      </p:graphicFrame>
      <p:sp>
        <p:nvSpPr>
          <p:cNvPr id="2" name="Rectangular Callout 1"/>
          <p:cNvSpPr/>
          <p:nvPr/>
        </p:nvSpPr>
        <p:spPr>
          <a:xfrm>
            <a:off x="4044950" y="209550"/>
            <a:ext cx="3308350" cy="736600"/>
          </a:xfrm>
          <a:prstGeom prst="wedgeRectCallout">
            <a:avLst>
              <a:gd name="adj1" fmla="val -76495"/>
              <a:gd name="adj2" fmla="val 14224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>
                <a:solidFill>
                  <a:schemeClr val="tx2"/>
                </a:solidFill>
              </a:rPr>
              <a:t>P</a:t>
            </a:r>
            <a:r>
              <a:rPr lang="en-US" sz="2450" dirty="0" smtClean="0">
                <a:solidFill>
                  <a:schemeClr val="tx2"/>
                </a:solidFill>
              </a:rPr>
              <a:t>lan shared by </a:t>
            </a:r>
            <a:r>
              <a:rPr lang="en-US" sz="2450" dirty="0" err="1" smtClean="0">
                <a:solidFill>
                  <a:schemeClr val="tx2"/>
                </a:solidFill>
              </a:rPr>
              <a:t>Temenos</a:t>
            </a:r>
            <a:r>
              <a:rPr lang="en-US" sz="2450" dirty="0" smtClean="0">
                <a:solidFill>
                  <a:schemeClr val="tx2"/>
                </a:solidFill>
              </a:rPr>
              <a:t> in Sep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7815753" y="525405"/>
            <a:ext cx="3308350" cy="736600"/>
          </a:xfrm>
          <a:prstGeom prst="wedgeRectCallout">
            <a:avLst>
              <a:gd name="adj1" fmla="val -153270"/>
              <a:gd name="adj2" fmla="val 375431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>
                <a:solidFill>
                  <a:schemeClr val="tx2"/>
                </a:solidFill>
              </a:rPr>
              <a:t>N</a:t>
            </a:r>
            <a:r>
              <a:rPr lang="en-US" sz="2450" dirty="0" smtClean="0">
                <a:solidFill>
                  <a:schemeClr val="tx2"/>
                </a:solidFill>
              </a:rPr>
              <a:t>ot required for P1/P2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787400" y="3155950"/>
            <a:ext cx="2832100" cy="527050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787400" y="4132688"/>
            <a:ext cx="2832100" cy="527050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A" sz="2450" dirty="0" err="1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3122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To deliver the architecture and functionality as described we will need support from CWB to provide:</a:t>
            </a:r>
          </a:p>
          <a:p>
            <a:pPr lvl="1"/>
            <a:r>
              <a:rPr lang="en-GB" dirty="0">
                <a:hlinkClick r:id="rId3" action="ppaction://hlinksldjump"/>
              </a:rPr>
              <a:t>Infrastructure</a:t>
            </a:r>
            <a:r>
              <a:rPr lang="en-GB" dirty="0"/>
              <a:t> as specified by Mark Terry in his stream</a:t>
            </a:r>
          </a:p>
          <a:p>
            <a:pPr lvl="1"/>
            <a:r>
              <a:rPr lang="en-GB" dirty="0"/>
              <a:t>Bank SME expertise in support of dashboard design and insights/APIs required</a:t>
            </a:r>
          </a:p>
          <a:p>
            <a:pPr lvl="1"/>
            <a:r>
              <a:rPr lang="en-GB" dirty="0"/>
              <a:t>Bank SME expertise in validating the cash flow model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CWB Support Requirements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B25720-E394-436F-88E1-A447D9B7188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E75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3E75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5" name="Rectangular Callout 4"/>
          <p:cNvSpPr/>
          <p:nvPr/>
        </p:nvSpPr>
        <p:spPr>
          <a:xfrm>
            <a:off x="7378700" y="104342"/>
            <a:ext cx="3308350" cy="736600"/>
          </a:xfrm>
          <a:prstGeom prst="wedgeRectCallout">
            <a:avLst>
              <a:gd name="adj1" fmla="val -76495"/>
              <a:gd name="adj2" fmla="val 14224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>
                <a:solidFill>
                  <a:schemeClr val="tx2"/>
                </a:solidFill>
              </a:rPr>
              <a:t>S</a:t>
            </a:r>
            <a:r>
              <a:rPr lang="en-US" sz="2450" dirty="0" smtClean="0">
                <a:solidFill>
                  <a:schemeClr val="tx2"/>
                </a:solidFill>
              </a:rPr>
              <a:t>hared by </a:t>
            </a:r>
            <a:r>
              <a:rPr lang="en-US" sz="2450" dirty="0" err="1" smtClean="0">
                <a:solidFill>
                  <a:schemeClr val="tx2"/>
                </a:solidFill>
              </a:rPr>
              <a:t>Temenos</a:t>
            </a:r>
            <a:r>
              <a:rPr lang="en-US" sz="2450" dirty="0" smtClean="0">
                <a:solidFill>
                  <a:schemeClr val="tx2"/>
                </a:solidFill>
              </a:rPr>
              <a:t> in Sep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6718300" y="1704542"/>
            <a:ext cx="3308350" cy="736600"/>
          </a:xfrm>
          <a:prstGeom prst="wedgeRectCallout">
            <a:avLst>
              <a:gd name="adj1" fmla="val -68242"/>
              <a:gd name="adj2" fmla="val 58190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 smtClean="0">
                <a:solidFill>
                  <a:schemeClr val="tx2"/>
                </a:solidFill>
              </a:rPr>
              <a:t>Hoa and team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7" name="Rectangular Callout 6"/>
          <p:cNvSpPr/>
          <p:nvPr/>
        </p:nvSpPr>
        <p:spPr>
          <a:xfrm>
            <a:off x="8124825" y="3374592"/>
            <a:ext cx="3308350" cy="736600"/>
          </a:xfrm>
          <a:prstGeom prst="wedgeRectCallout">
            <a:avLst>
              <a:gd name="adj1" fmla="val -52311"/>
              <a:gd name="adj2" fmla="val -74568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 smtClean="0">
                <a:solidFill>
                  <a:schemeClr val="tx2"/>
                </a:solidFill>
              </a:rPr>
              <a:t>We are doing this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8" name="Rectangular Callout 7"/>
          <p:cNvSpPr/>
          <p:nvPr/>
        </p:nvSpPr>
        <p:spPr>
          <a:xfrm>
            <a:off x="3870325" y="4250892"/>
            <a:ext cx="3308350" cy="736600"/>
          </a:xfrm>
          <a:prstGeom prst="wedgeRectCallout">
            <a:avLst>
              <a:gd name="adj1" fmla="val -52311"/>
              <a:gd name="adj2" fmla="val -74568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 smtClean="0">
                <a:solidFill>
                  <a:schemeClr val="tx2"/>
                </a:solidFill>
              </a:rPr>
              <a:t>Edmund working on this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1732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Develop agreement on </a:t>
            </a:r>
            <a:r>
              <a:rPr lang="en-US" dirty="0"/>
              <a:t>the process to follow for this </a:t>
            </a:r>
            <a:r>
              <a:rPr lang="en-US" dirty="0" smtClean="0"/>
              <a:t>project and create a plan for launch – </a:t>
            </a:r>
            <a:r>
              <a:rPr lang="en-US" dirty="0" err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Dino,Faizan</a:t>
            </a: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Identification of the project team members at CWB  -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Dino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Hoa/Mark Terry and team to engage with </a:t>
            </a:r>
            <a:r>
              <a:rPr lang="en-US" dirty="0" err="1" smtClean="0"/>
              <a:t>Temenos</a:t>
            </a:r>
            <a:r>
              <a:rPr lang="en-US" dirty="0" smtClean="0"/>
              <a:t> for the infra –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Mark, Hoa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We will start working on the required visualizations with PO and UX –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Sandra, Faizan, Edmund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 Parallel </a:t>
            </a:r>
            <a:r>
              <a:rPr lang="en-US" dirty="0" smtClean="0"/>
              <a:t>efforts for CODAT integration –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Dino, Faizan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7930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Phases</a:t>
            </a:r>
            <a:endParaRPr lang="en-CA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8622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P3 – Past and present with CODAT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Past payments per suppliers and receipts per customers</a:t>
            </a:r>
            <a:endParaRPr lang="en-CA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949" y="2390311"/>
            <a:ext cx="4511431" cy="388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702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P3 – Past and present with CODAT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Payables and receivables summary</a:t>
            </a: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430" y="2347517"/>
            <a:ext cx="7758137" cy="354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719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P3 – Past and present with CODAT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Payables and receivables overdue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103" y="2674089"/>
            <a:ext cx="5405073" cy="229590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018" y="2413702"/>
            <a:ext cx="5879698" cy="3022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784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P4 – Future with CODAT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Payables and receivables predictions</a:t>
            </a:r>
          </a:p>
          <a:p>
            <a:endParaRPr lang="en-CA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951" y="2280682"/>
            <a:ext cx="5410526" cy="425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955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P4 – Future with CODAT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Payments per suppliers and Receipts per customer predictions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735" y="2379425"/>
            <a:ext cx="4462149" cy="407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404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P5 – Newer data sources/Other models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1237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 Scope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2</a:t>
            </a:fld>
            <a:endParaRPr lang="en-CA"/>
          </a:p>
        </p:txBody>
      </p:sp>
      <p:pic>
        <p:nvPicPr>
          <p:cNvPr id="1026" name="Picture 1" descr="image007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2" y="1680210"/>
            <a:ext cx="8061324" cy="4601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051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Breakdown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Past</a:t>
            </a:r>
          </a:p>
          <a:p>
            <a:pPr lvl="2"/>
            <a:r>
              <a:rPr lang="en-US" dirty="0" smtClean="0"/>
              <a:t>Past cash flows – P1</a:t>
            </a:r>
          </a:p>
          <a:p>
            <a:pPr lvl="2"/>
            <a:r>
              <a:rPr lang="en-US" dirty="0" smtClean="0"/>
              <a:t>Past payments and receipts summary – P1</a:t>
            </a:r>
          </a:p>
          <a:p>
            <a:pPr lvl="2"/>
            <a:r>
              <a:rPr lang="en-US" dirty="0" smtClean="0"/>
              <a:t>Past payments per suppliers and receipts per customers – P3</a:t>
            </a:r>
          </a:p>
          <a:p>
            <a:pPr lvl="2"/>
            <a:r>
              <a:rPr lang="en-US" dirty="0" smtClean="0"/>
              <a:t>…</a:t>
            </a:r>
          </a:p>
          <a:p>
            <a:pPr lvl="1"/>
            <a:r>
              <a:rPr lang="en-US" dirty="0" smtClean="0"/>
              <a:t>Present </a:t>
            </a:r>
          </a:p>
          <a:p>
            <a:pPr lvl="2"/>
            <a:r>
              <a:rPr lang="en-US" dirty="0" smtClean="0"/>
              <a:t>Payables and receivables summary – P3</a:t>
            </a:r>
          </a:p>
          <a:p>
            <a:pPr lvl="2"/>
            <a:r>
              <a:rPr lang="en-US" dirty="0" smtClean="0"/>
              <a:t>Payables and receivables overdue – P3</a:t>
            </a:r>
          </a:p>
          <a:p>
            <a:pPr lvl="1"/>
            <a:r>
              <a:rPr lang="en-US" dirty="0" smtClean="0"/>
              <a:t>Future</a:t>
            </a:r>
          </a:p>
          <a:p>
            <a:pPr lvl="2"/>
            <a:r>
              <a:rPr lang="en-US" dirty="0" smtClean="0"/>
              <a:t>Cash flow predictions with XAI – P2</a:t>
            </a:r>
          </a:p>
          <a:p>
            <a:pPr lvl="2"/>
            <a:r>
              <a:rPr lang="en-US" dirty="0" smtClean="0"/>
              <a:t>Payables and receivables prediction  – P4</a:t>
            </a:r>
          </a:p>
          <a:p>
            <a:pPr lvl="2"/>
            <a:r>
              <a:rPr lang="en-US" dirty="0" smtClean="0"/>
              <a:t>Payments per suppliers and Receipts per customer predictions – P4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7808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Breakdown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097280" y="1785938"/>
            <a:ext cx="5157787" cy="368458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Visualizations</a:t>
            </a:r>
            <a:endParaRPr lang="en-US" dirty="0" smtClean="0"/>
          </a:p>
          <a:p>
            <a:pPr lvl="1"/>
            <a:r>
              <a:rPr lang="en-US" sz="2000" dirty="0" smtClean="0"/>
              <a:t>Past</a:t>
            </a:r>
            <a:endParaRPr lang="en-US" sz="1600" dirty="0" smtClean="0"/>
          </a:p>
          <a:p>
            <a:pPr lvl="2"/>
            <a:r>
              <a:rPr lang="en-US" sz="1600" dirty="0" smtClean="0"/>
              <a:t>Past cash flows</a:t>
            </a:r>
          </a:p>
          <a:p>
            <a:pPr lvl="2"/>
            <a:r>
              <a:rPr lang="en-US" sz="1600" dirty="0" smtClean="0"/>
              <a:t>Past payments and receipts summary</a:t>
            </a:r>
          </a:p>
          <a:p>
            <a:pPr lvl="2"/>
            <a:r>
              <a:rPr lang="en-US" sz="1600" dirty="0" smtClean="0"/>
              <a:t>Past payments per suppliers and receipts per customers</a:t>
            </a:r>
          </a:p>
          <a:p>
            <a:pPr lvl="1"/>
            <a:r>
              <a:rPr lang="en-US" sz="2000" dirty="0" smtClean="0"/>
              <a:t>Present</a:t>
            </a:r>
            <a:r>
              <a:rPr lang="en-US" sz="1600" dirty="0" smtClean="0"/>
              <a:t> </a:t>
            </a:r>
          </a:p>
          <a:p>
            <a:pPr lvl="2"/>
            <a:r>
              <a:rPr lang="en-US" sz="1600" dirty="0" smtClean="0"/>
              <a:t>Payables and receivables summary </a:t>
            </a:r>
          </a:p>
          <a:p>
            <a:pPr lvl="2"/>
            <a:r>
              <a:rPr lang="en-US" sz="1600" dirty="0" smtClean="0"/>
              <a:t>Payables and receivables overdue </a:t>
            </a:r>
          </a:p>
          <a:p>
            <a:pPr lvl="1"/>
            <a:r>
              <a:rPr lang="en-US" sz="2000" dirty="0" smtClean="0"/>
              <a:t>Future</a:t>
            </a:r>
            <a:endParaRPr lang="en-US" sz="1600" dirty="0" smtClean="0"/>
          </a:p>
          <a:p>
            <a:pPr lvl="2"/>
            <a:r>
              <a:rPr lang="en-US" sz="1600" dirty="0" smtClean="0"/>
              <a:t>Cash flow predictions with XAI </a:t>
            </a:r>
          </a:p>
          <a:p>
            <a:pPr lvl="2"/>
            <a:r>
              <a:rPr lang="en-US" sz="1600" dirty="0" smtClean="0"/>
              <a:t>Payables and receivables prediction </a:t>
            </a:r>
          </a:p>
          <a:p>
            <a:pPr lvl="2"/>
            <a:r>
              <a:rPr lang="en-US" sz="1600" dirty="0" smtClean="0"/>
              <a:t>Payments per suppliers and Receipts per customer predictions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6172200" y="1785938"/>
            <a:ext cx="5183188" cy="1700212"/>
          </a:xfrm>
        </p:spPr>
        <p:txBody>
          <a:bodyPr>
            <a:normAutofit/>
          </a:bodyPr>
          <a:lstStyle/>
          <a:p>
            <a:r>
              <a:rPr lang="en-US" sz="2200" dirty="0"/>
              <a:t>Data Sources</a:t>
            </a:r>
          </a:p>
          <a:p>
            <a:pPr lvl="1"/>
            <a:r>
              <a:rPr lang="en-US" sz="1500" dirty="0" err="1"/>
              <a:t>Temenos</a:t>
            </a:r>
            <a:r>
              <a:rPr lang="en-US" sz="1500" dirty="0"/>
              <a:t> data warehouse and </a:t>
            </a:r>
            <a:r>
              <a:rPr lang="en-US" sz="1500" dirty="0" smtClean="0"/>
              <a:t>analytics (OOTB)</a:t>
            </a:r>
            <a:endParaRPr lang="en-US" sz="1500" dirty="0"/>
          </a:p>
          <a:p>
            <a:pPr lvl="1"/>
            <a:r>
              <a:rPr lang="en-US" sz="1500" dirty="0" smtClean="0"/>
              <a:t>Moody’s data (for company/directors’ Credit scores, age etc.)</a:t>
            </a:r>
            <a:endParaRPr lang="en-US" sz="1500" dirty="0"/>
          </a:p>
          <a:p>
            <a:pPr lvl="1"/>
            <a:r>
              <a:rPr lang="en-US" sz="1500" dirty="0" smtClean="0"/>
              <a:t>CODAT (accounting data)</a:t>
            </a:r>
            <a:endParaRPr lang="en-CA" sz="1500" dirty="0"/>
          </a:p>
          <a:p>
            <a:endParaRPr lang="en-CA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6235700" y="3770314"/>
            <a:ext cx="5183188" cy="1700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Channels</a:t>
            </a:r>
          </a:p>
          <a:p>
            <a:pPr marL="388620" indent="-182880">
              <a:lnSpc>
                <a:spcPct val="8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</a:pPr>
            <a:r>
              <a:rPr 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Infinity for 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small 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businesses (OOTB) </a:t>
            </a: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88620" indent="-182880">
              <a:lnSpc>
                <a:spcPct val="8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Mobile for small 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businesses </a:t>
            </a: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88620" indent="-182880">
              <a:lnSpc>
                <a:spcPct val="8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Small businesses </a:t>
            </a:r>
            <a:r>
              <a:rPr lang="en-US" sz="1500" dirty="0"/>
              <a:t>platform (TBD)</a:t>
            </a:r>
            <a:endParaRPr lang="en-CA" sz="1500" dirty="0"/>
          </a:p>
        </p:txBody>
      </p:sp>
    </p:spTree>
    <p:extLst>
      <p:ext uri="{BB962C8B-B14F-4D97-AF65-F5344CB8AC3E}">
        <p14:creationId xmlns:p14="http://schemas.microsoft.com/office/powerpoint/2010/main" val="2009953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with Priority and Dependency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Past</a:t>
            </a:r>
          </a:p>
          <a:p>
            <a:pPr lvl="1"/>
            <a:r>
              <a:rPr lang="en-US" dirty="0" smtClean="0"/>
              <a:t>Past cash flows – P1</a:t>
            </a:r>
          </a:p>
          <a:p>
            <a:pPr lvl="1"/>
            <a:r>
              <a:rPr lang="en-US" dirty="0" smtClean="0"/>
              <a:t>Past payments and receipts summary – P1</a:t>
            </a:r>
          </a:p>
          <a:p>
            <a:pPr lvl="1"/>
            <a:r>
              <a:rPr lang="en-US" dirty="0" smtClean="0"/>
              <a:t>Past payments per suppliers and receipts per customers – P3</a:t>
            </a:r>
          </a:p>
          <a:p>
            <a:r>
              <a:rPr lang="en-US" dirty="0" smtClean="0"/>
              <a:t>Present </a:t>
            </a:r>
          </a:p>
          <a:p>
            <a:pPr lvl="1"/>
            <a:r>
              <a:rPr lang="en-US" dirty="0" smtClean="0"/>
              <a:t>Payables and receivables summary – P3</a:t>
            </a:r>
          </a:p>
          <a:p>
            <a:pPr lvl="1"/>
            <a:r>
              <a:rPr lang="en-US" dirty="0" smtClean="0"/>
              <a:t>Payables and receivables overdue – P3</a:t>
            </a:r>
          </a:p>
          <a:p>
            <a:r>
              <a:rPr lang="en-US" dirty="0" smtClean="0"/>
              <a:t>Future</a:t>
            </a:r>
          </a:p>
          <a:p>
            <a:pPr lvl="1"/>
            <a:r>
              <a:rPr lang="en-US" dirty="0" smtClean="0"/>
              <a:t>Cash flow predictions with XAI – P2</a:t>
            </a:r>
          </a:p>
          <a:p>
            <a:pPr lvl="1"/>
            <a:r>
              <a:rPr lang="en-US" dirty="0" smtClean="0"/>
              <a:t>Payables and receivables prediction  – P4</a:t>
            </a:r>
          </a:p>
          <a:p>
            <a:pPr lvl="1"/>
            <a:r>
              <a:rPr lang="en-US" dirty="0" smtClean="0"/>
              <a:t>Payments per suppliers and Receipts per customer predictions – P4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P1 and P2</a:t>
            </a:r>
            <a:r>
              <a:rPr lang="en-US" dirty="0"/>
              <a:t> </a:t>
            </a:r>
            <a:r>
              <a:rPr lang="en-US" sz="1800" dirty="0" smtClean="0"/>
              <a:t>(Infinity </a:t>
            </a:r>
            <a:r>
              <a:rPr lang="en-US" sz="1800" dirty="0"/>
              <a:t>launch t</a:t>
            </a:r>
            <a:r>
              <a:rPr lang="en-US" sz="1800" dirty="0" smtClean="0"/>
              <a:t>ogether </a:t>
            </a:r>
            <a:r>
              <a:rPr lang="en-US" sz="1800" dirty="0"/>
              <a:t>or fast </a:t>
            </a:r>
            <a:r>
              <a:rPr lang="en-US" sz="1800" dirty="0" smtClean="0"/>
              <a:t>follow)</a:t>
            </a:r>
            <a:endParaRPr lang="en-US" dirty="0" smtClean="0"/>
          </a:p>
          <a:p>
            <a:pPr lvl="1"/>
            <a:r>
              <a:rPr lang="en-US" dirty="0" smtClean="0"/>
              <a:t>With available data sources and Integrations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P3 (fast follow P1 &amp; P2)</a:t>
            </a:r>
          </a:p>
          <a:p>
            <a:pPr lvl="1"/>
            <a:r>
              <a:rPr lang="en-US" dirty="0" smtClean="0"/>
              <a:t>Past and present with CODAT integration</a:t>
            </a:r>
          </a:p>
          <a:p>
            <a:endParaRPr lang="en-US" dirty="0" smtClean="0"/>
          </a:p>
          <a:p>
            <a:r>
              <a:rPr lang="en-US" dirty="0" smtClean="0"/>
              <a:t>P4 (fast follow P3)</a:t>
            </a:r>
          </a:p>
          <a:p>
            <a:pPr lvl="1"/>
            <a:r>
              <a:rPr lang="en-US" dirty="0" smtClean="0"/>
              <a:t>Future with CODAT integration </a:t>
            </a:r>
            <a:r>
              <a:rPr lang="en-US" u="sng" dirty="0" smtClean="0"/>
              <a:t>and training</a:t>
            </a:r>
          </a:p>
          <a:p>
            <a:endParaRPr lang="en-US" dirty="0" smtClean="0"/>
          </a:p>
          <a:p>
            <a:r>
              <a:rPr lang="en-US" dirty="0" smtClean="0"/>
              <a:t>P5 (TBD)</a:t>
            </a:r>
          </a:p>
          <a:p>
            <a:pPr lvl="1"/>
            <a:r>
              <a:rPr lang="en-US" dirty="0" smtClean="0"/>
              <a:t>Moody’s and other data 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265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P1 – Views with available data sources</a:t>
            </a:r>
            <a:endParaRPr lang="en-CA" dirty="0"/>
          </a:p>
        </p:txBody>
      </p:sp>
      <p:pic>
        <p:nvPicPr>
          <p:cNvPr id="34" name="Content Placeholder 3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84305" y="2333847"/>
            <a:ext cx="4620266" cy="310947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5904571" y="3413051"/>
            <a:ext cx="940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</a:t>
            </a:r>
            <a:endParaRPr lang="en-CA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C1D28A8-2FB2-4CBC-A641-43AFF0624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5552" y="1750060"/>
            <a:ext cx="5211621" cy="5068582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438727" y="1884057"/>
            <a:ext cx="6136488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</a:rPr>
              <a:t>Past payments and receipts summary – P1</a:t>
            </a:r>
          </a:p>
        </p:txBody>
      </p:sp>
    </p:spTree>
    <p:extLst>
      <p:ext uri="{BB962C8B-B14F-4D97-AF65-F5344CB8AC3E}">
        <p14:creationId xmlns:p14="http://schemas.microsoft.com/office/powerpoint/2010/main" val="194541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P1 – Views with available data sources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Past cash flows</a:t>
            </a:r>
          </a:p>
          <a:p>
            <a:pPr lvl="1"/>
            <a:endParaRPr lang="en-CA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3F0C52B-EFFC-4C53-AE83-E7155AC610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2434899"/>
              </p:ext>
            </p:extLst>
          </p:nvPr>
        </p:nvGraphicFramePr>
        <p:xfrm>
          <a:off x="3218838" y="2333749"/>
          <a:ext cx="5065302" cy="3857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A514368A-AD67-4E25-BD27-A314BC9C5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5122" y="2296794"/>
            <a:ext cx="1219018" cy="53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B1D271-3450-40EC-B439-CC7EC2E82F1F}"/>
              </a:ext>
            </a:extLst>
          </p:cNvPr>
          <p:cNvSpPr txBox="1"/>
          <p:nvPr/>
        </p:nvSpPr>
        <p:spPr>
          <a:xfrm>
            <a:off x="7108665" y="2412256"/>
            <a:ext cx="11894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3 months</a:t>
            </a:r>
          </a:p>
        </p:txBody>
      </p:sp>
    </p:spTree>
    <p:extLst>
      <p:ext uri="{BB962C8B-B14F-4D97-AF65-F5344CB8AC3E}">
        <p14:creationId xmlns:p14="http://schemas.microsoft.com/office/powerpoint/2010/main" val="11252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P2 – Views with available data sources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Future cash flow predictions</a:t>
            </a:r>
          </a:p>
          <a:p>
            <a:pPr lvl="1"/>
            <a:endParaRPr lang="en-CA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850" y="1719820"/>
            <a:ext cx="8640578" cy="45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9</a:t>
            </a:fld>
            <a:endParaRPr lang="en-CA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82" y="76200"/>
            <a:ext cx="11889257" cy="6252927"/>
          </a:xfrm>
          <a:prstGeom prst="rect">
            <a:avLst/>
          </a:prstGeom>
        </p:spPr>
      </p:pic>
      <p:sp>
        <p:nvSpPr>
          <p:cNvPr id="7" name="Action Button: Home 6">
            <a:hlinkClick r:id="" action="ppaction://noaction" highlightClick="1"/>
          </p:cNvPr>
          <p:cNvSpPr/>
          <p:nvPr/>
        </p:nvSpPr>
        <p:spPr>
          <a:xfrm>
            <a:off x="9410700" y="4578350"/>
            <a:ext cx="844550" cy="692150"/>
          </a:xfrm>
          <a:prstGeom prst="actionButtonHome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ular Callout 7"/>
          <p:cNvSpPr/>
          <p:nvPr/>
        </p:nvSpPr>
        <p:spPr>
          <a:xfrm>
            <a:off x="7904133" y="127000"/>
            <a:ext cx="3308350" cy="736600"/>
          </a:xfrm>
          <a:prstGeom prst="wedgeRectCallout">
            <a:avLst>
              <a:gd name="adj1" fmla="val -76495"/>
              <a:gd name="adj2" fmla="val 14224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 smtClean="0">
                <a:solidFill>
                  <a:schemeClr val="tx2"/>
                </a:solidFill>
              </a:rPr>
              <a:t>Taken from Digital </a:t>
            </a:r>
            <a:r>
              <a:rPr lang="en-US" sz="2450" dirty="0">
                <a:solidFill>
                  <a:schemeClr val="tx2"/>
                </a:solidFill>
              </a:rPr>
              <a:t>P</a:t>
            </a:r>
            <a:r>
              <a:rPr lang="en-US" sz="2450" dirty="0" smtClean="0">
                <a:solidFill>
                  <a:schemeClr val="tx2"/>
                </a:solidFill>
              </a:rPr>
              <a:t>rogram overview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68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1_Office Theme">
  <a:themeElements>
    <a:clrScheme name="Temenos Colors">
      <a:dk1>
        <a:srgbClr val="000000"/>
      </a:dk1>
      <a:lt1>
        <a:sysClr val="window" lastClr="FFFFFF"/>
      </a:lt1>
      <a:dk2>
        <a:srgbClr val="003E75"/>
      </a:dk2>
      <a:lt2>
        <a:srgbClr val="819EBA"/>
      </a:lt2>
      <a:accent1>
        <a:srgbClr val="003E75"/>
      </a:accent1>
      <a:accent2>
        <a:srgbClr val="38AAE1"/>
      </a:accent2>
      <a:accent3>
        <a:srgbClr val="F9B233"/>
      </a:accent3>
      <a:accent4>
        <a:srgbClr val="A4ACB1"/>
      </a:accent4>
      <a:accent5>
        <a:srgbClr val="125679"/>
      </a:accent5>
      <a:accent6>
        <a:srgbClr val="CDD4DA"/>
      </a:accent6>
      <a:hlink>
        <a:srgbClr val="38AAE1"/>
      </a:hlink>
      <a:folHlink>
        <a:srgbClr val="003E75"/>
      </a:folHlink>
    </a:clrScheme>
    <a:fontScheme name="Custom 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>
          <a:solidFill>
            <a:schemeClr val="accent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450" dirty="0" err="1" smtClean="0"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2450" dirty="0" err="1" smtClean="0">
            <a:solidFill>
              <a:schemeClr val="accent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Template_17.potx [Read-Only]" id="{FBB36D70-FD36-42CE-94C0-DFA81DF84924}" vid="{5C49B657-5F84-4F92-8807-70E66DE424F9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A6E2191C135504F9351B7DBCB2BE606" ma:contentTypeVersion="19" ma:contentTypeDescription="Create a new document." ma:contentTypeScope="" ma:versionID="144ddb5c3dec5e6553fff6a9e46bb08f">
  <xsd:schema xmlns:xsd="http://www.w3.org/2001/XMLSchema" xmlns:xs="http://www.w3.org/2001/XMLSchema" xmlns:p="http://schemas.microsoft.com/office/2006/metadata/properties" xmlns:ns2="6d778449-ff75-428e-914f-0c7c3a330bda" xmlns:ns3="9685b3f0-18b8-4ac0-8917-75cacc3928c8" xmlns:ns4="http://schemas.microsoft.com/sharepoint/v4" targetNamespace="http://schemas.microsoft.com/office/2006/metadata/properties" ma:root="true" ma:fieldsID="20e32d3dfd06a5d03c1eec57e40fefd4" ns2:_="" ns3:_="" ns4:_="">
    <xsd:import namespace="6d778449-ff75-428e-914f-0c7c3a330bda"/>
    <xsd:import namespace="9685b3f0-18b8-4ac0-8917-75cacc3928c8"/>
    <xsd:import namespace="http://schemas.microsoft.com/sharepoint/v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DateTaken" minOccurs="0"/>
                <xsd:element ref="ns4:IconOverlay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778449-ff75-428e-914f-0c7c3a330b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a104f31a-2814-4102-809d-73f760290a8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85b3f0-18b8-4ac0-8917-75cacc3928c8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fdc0967b-2da2-44e6-873a-f241ab05c942}" ma:internalName="TaxCatchAll" ma:showField="CatchAllData" ma:web="9685b3f0-18b8-4ac0-8917-75cacc3928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9" nillable="true" ma:displayName="IconOverlay" ma:hidden="true" ma:internalName="IconOverlay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d778449-ff75-428e-914f-0c7c3a330bda">
      <Terms xmlns="http://schemas.microsoft.com/office/infopath/2007/PartnerControls"/>
    </lcf76f155ced4ddcb4097134ff3c332f>
    <TaxCatchAll xmlns="9685b3f0-18b8-4ac0-8917-75cacc3928c8" xsi:nil="true"/>
    <IconOverlay xmlns="http://schemas.microsoft.com/sharepoint/v4" xsi:nil="true"/>
  </documentManagement>
</p:properties>
</file>

<file path=customXml/itemProps1.xml><?xml version="1.0" encoding="utf-8"?>
<ds:datastoreItem xmlns:ds="http://schemas.openxmlformats.org/officeDocument/2006/customXml" ds:itemID="{7BC78CFD-61D9-45FF-AFDA-DF38FDE6EEF7}"/>
</file>

<file path=customXml/itemProps2.xml><?xml version="1.0" encoding="utf-8"?>
<ds:datastoreItem xmlns:ds="http://schemas.openxmlformats.org/officeDocument/2006/customXml" ds:itemID="{A2D4FBE3-6B27-4A44-A450-61791053EB07}"/>
</file>

<file path=customXml/itemProps3.xml><?xml version="1.0" encoding="utf-8"?>
<ds:datastoreItem xmlns:ds="http://schemas.openxmlformats.org/officeDocument/2006/customXml" ds:itemID="{F819C3FE-F9EC-4734-8A42-BE4850CD9D54}"/>
</file>

<file path=docMetadata/LabelInfo.xml><?xml version="1.0" encoding="utf-8"?>
<clbl:labelList xmlns:clbl="http://schemas.microsoft.com/office/2020/mipLabelMetadata">
  <clbl:label id="{4e1dbe9c-67f7-4be6-a2b7-0951d57be59d}" enabled="1" method="Standard" siteId="{bbf04c3f-b0e3-4b50-bd1b-10ce0b743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2546</TotalTime>
  <Words>918</Words>
  <Application>Microsoft Office PowerPoint</Application>
  <PresentationFormat>Widescreen</PresentationFormat>
  <Paragraphs>162</Paragraphs>
  <Slides>19</Slides>
  <Notes>6</Notes>
  <HiddenSlides>8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Calibri Light</vt:lpstr>
      <vt:lpstr>Century Gothic</vt:lpstr>
      <vt:lpstr>Helvetica Light</vt:lpstr>
      <vt:lpstr>Open Sans</vt:lpstr>
      <vt:lpstr>Wingdings</vt:lpstr>
      <vt:lpstr>Wingdings 2</vt:lpstr>
      <vt:lpstr>1_Office Theme</vt:lpstr>
      <vt:lpstr>Retrospect</vt:lpstr>
      <vt:lpstr>XAI for Cash Flow</vt:lpstr>
      <vt:lpstr>High Level Scope</vt:lpstr>
      <vt:lpstr>Scope Breakdown</vt:lpstr>
      <vt:lpstr>Scope Breakdown</vt:lpstr>
      <vt:lpstr>Scope with Priority and Dependency</vt:lpstr>
      <vt:lpstr>P1 – Views with available data sources</vt:lpstr>
      <vt:lpstr>P1 – Views with available data sources</vt:lpstr>
      <vt:lpstr>P2 – Views with available data sources</vt:lpstr>
      <vt:lpstr>PowerPoint Presentation</vt:lpstr>
      <vt:lpstr>Estimation</vt:lpstr>
      <vt:lpstr>CWB Support Requirements</vt:lpstr>
      <vt:lpstr>Next Steps</vt:lpstr>
      <vt:lpstr>Next Phases</vt:lpstr>
      <vt:lpstr>P3 – Past and present with CODAT </vt:lpstr>
      <vt:lpstr>P3 – Past and present with CODAT </vt:lpstr>
      <vt:lpstr>P3 – Past and present with CODAT </vt:lpstr>
      <vt:lpstr>P4 – Future with CODAT </vt:lpstr>
      <vt:lpstr>P4 – Future with CODAT </vt:lpstr>
      <vt:lpstr>P5 – Newer data sources/Other models</vt:lpstr>
    </vt:vector>
  </TitlesOfParts>
  <Company>Canadian Western Bank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delivered by Faizan to try and give a direction to the project</dc:title>
  <dc:creator>Faizan Ahmed</dc:creator>
  <cp:lastModifiedBy>Faizan Ahmed</cp:lastModifiedBy>
  <cp:revision>21</cp:revision>
  <dcterms:created xsi:type="dcterms:W3CDTF">2021-01-05T23:23:27Z</dcterms:created>
  <dcterms:modified xsi:type="dcterms:W3CDTF">2021-01-07T17:49:41Z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0x010100CA6E2191C135504F9351B7DBCB2BE606</vt:lpwstr>
  </property>
  <property fmtid="{D5CDD505-2E9C-101B-9397-08002B2CF9AE}" pid="3" name="Order">
    <vt:r8>520300</vt:r8>
  </property>
  <property fmtid="{D5CDD505-2E9C-101B-9397-08002B2CF9AE}" pid="4" name="URL">
    <vt:lpwstr/>
  </property>
</Properties>
</file>

<file path=docProps/thumbnail.jpeg>
</file>